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306" r:id="rId2"/>
    <p:sldId id="308" r:id="rId3"/>
    <p:sldId id="386" r:id="rId4"/>
    <p:sldId id="341" r:id="rId5"/>
    <p:sldId id="401" r:id="rId6"/>
    <p:sldId id="375" r:id="rId7"/>
    <p:sldId id="342" r:id="rId8"/>
    <p:sldId id="376" r:id="rId9"/>
    <p:sldId id="409" r:id="rId10"/>
    <p:sldId id="344" r:id="rId11"/>
    <p:sldId id="374" r:id="rId12"/>
    <p:sldId id="356" r:id="rId13"/>
    <p:sldId id="357" r:id="rId14"/>
    <p:sldId id="358" r:id="rId15"/>
    <p:sldId id="410" r:id="rId16"/>
    <p:sldId id="347" r:id="rId17"/>
    <p:sldId id="312" r:id="rId18"/>
    <p:sldId id="313" r:id="rId19"/>
    <p:sldId id="314" r:id="rId20"/>
    <p:sldId id="360" r:id="rId21"/>
    <p:sldId id="315" r:id="rId22"/>
    <p:sldId id="361" r:id="rId23"/>
    <p:sldId id="377" r:id="rId24"/>
    <p:sldId id="381" r:id="rId25"/>
    <p:sldId id="382" r:id="rId26"/>
    <p:sldId id="362" r:id="rId27"/>
    <p:sldId id="319" r:id="rId28"/>
    <p:sldId id="281" r:id="rId29"/>
    <p:sldId id="363" r:id="rId30"/>
    <p:sldId id="387" r:id="rId31"/>
    <p:sldId id="364" r:id="rId32"/>
    <p:sldId id="320" r:id="rId33"/>
    <p:sldId id="371" r:id="rId34"/>
    <p:sldId id="388" r:id="rId35"/>
    <p:sldId id="282" r:id="rId36"/>
    <p:sldId id="322" r:id="rId37"/>
    <p:sldId id="323" r:id="rId38"/>
    <p:sldId id="321" r:id="rId39"/>
    <p:sldId id="324" r:id="rId40"/>
    <p:sldId id="411" r:id="rId41"/>
    <p:sldId id="325" r:id="rId42"/>
    <p:sldId id="403" r:id="rId43"/>
    <p:sldId id="327" r:id="rId44"/>
    <p:sldId id="379" r:id="rId45"/>
    <p:sldId id="400" r:id="rId46"/>
    <p:sldId id="404" r:id="rId47"/>
    <p:sldId id="385" r:id="rId48"/>
    <p:sldId id="405" r:id="rId49"/>
    <p:sldId id="326" r:id="rId50"/>
    <p:sldId id="406" r:id="rId51"/>
    <p:sldId id="329" r:id="rId52"/>
    <p:sldId id="412" r:id="rId53"/>
    <p:sldId id="407" r:id="rId54"/>
    <p:sldId id="380" r:id="rId55"/>
    <p:sldId id="372" r:id="rId56"/>
    <p:sldId id="384" r:id="rId57"/>
    <p:sldId id="408" r:id="rId58"/>
    <p:sldId id="33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05A7306-D2C3-40F7-B3CA-697B8AB083C7}">
          <p14:sldIdLst>
            <p14:sldId id="306"/>
            <p14:sldId id="308"/>
            <p14:sldId id="386"/>
            <p14:sldId id="341"/>
          </p14:sldIdLst>
        </p14:section>
        <p14:section name="Pages" id="{EA9E63C3-4E50-4364-A1F6-C5B2196F0069}">
          <p14:sldIdLst>
            <p14:sldId id="401"/>
            <p14:sldId id="375"/>
            <p14:sldId id="342"/>
            <p14:sldId id="376"/>
            <p14:sldId id="409"/>
            <p14:sldId id="344"/>
            <p14:sldId id="374"/>
            <p14:sldId id="356"/>
            <p14:sldId id="357"/>
            <p14:sldId id="358"/>
            <p14:sldId id="410"/>
            <p14:sldId id="347"/>
            <p14:sldId id="312"/>
            <p14:sldId id="313"/>
            <p14:sldId id="314"/>
            <p14:sldId id="360"/>
            <p14:sldId id="315"/>
            <p14:sldId id="361"/>
            <p14:sldId id="377"/>
            <p14:sldId id="381"/>
            <p14:sldId id="382"/>
            <p14:sldId id="362"/>
            <p14:sldId id="319"/>
            <p14:sldId id="281"/>
            <p14:sldId id="363"/>
            <p14:sldId id="387"/>
            <p14:sldId id="364"/>
            <p14:sldId id="320"/>
            <p14:sldId id="371"/>
            <p14:sldId id="388"/>
            <p14:sldId id="282"/>
            <p14:sldId id="322"/>
            <p14:sldId id="323"/>
            <p14:sldId id="321"/>
            <p14:sldId id="324"/>
            <p14:sldId id="411"/>
            <p14:sldId id="325"/>
            <p14:sldId id="403"/>
            <p14:sldId id="327"/>
            <p14:sldId id="379"/>
            <p14:sldId id="400"/>
            <p14:sldId id="404"/>
            <p14:sldId id="385"/>
            <p14:sldId id="405"/>
            <p14:sldId id="326"/>
            <p14:sldId id="406"/>
            <p14:sldId id="329"/>
            <p14:sldId id="412"/>
            <p14:sldId id="407"/>
            <p14:sldId id="380"/>
            <p14:sldId id="372"/>
            <p14:sldId id="384"/>
            <p14:sldId id="408"/>
          </p14:sldIdLst>
        </p14:section>
        <p14:section name="Sign off" id="{3C18602C-1549-5A4D-81B4-7E85F827DF45}">
          <p14:sldIdLst>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Ellis (Clinical Excellence Commission)" initials="CE(EC" lastIdx="14" clrIdx="0">
    <p:extLst>
      <p:ext uri="{19B8F6BF-5375-455C-9EA6-DF929625EA0E}">
        <p15:presenceInfo xmlns:p15="http://schemas.microsoft.com/office/powerpoint/2012/main" userId="S::Carolyn.Ellis@health.nsw.gov.au::bbad26e2-7bfc-4362-927c-abac261b5171" providerId="AD"/>
      </p:ext>
    </p:extLst>
  </p:cmAuthor>
  <p:cmAuthor id="2" name="Evette Buono" initials="EB" lastIdx="6" clrIdx="1">
    <p:extLst>
      <p:ext uri="{19B8F6BF-5375-455C-9EA6-DF929625EA0E}">
        <p15:presenceInfo xmlns:p15="http://schemas.microsoft.com/office/powerpoint/2012/main" userId="S-1-5-21-3772680477-1142385537-1250377330-41823" providerId="AD"/>
      </p:ext>
    </p:extLst>
  </p:cmAuthor>
  <p:cmAuthor id="3" name="Debby Shea" initials="DS" lastIdx="14" clrIdx="2">
    <p:extLst>
      <p:ext uri="{19B8F6BF-5375-455C-9EA6-DF929625EA0E}">
        <p15:presenceInfo xmlns:p15="http://schemas.microsoft.com/office/powerpoint/2012/main" userId="S-1-5-21-3772680477-1142385537-1250377330-26771" providerId="AD"/>
      </p:ext>
    </p:extLst>
  </p:cmAuthor>
  <p:cmAuthor id="4" name="Susan Jain" initials="SJ" lastIdx="10" clrIdx="3">
    <p:extLst>
      <p:ext uri="{19B8F6BF-5375-455C-9EA6-DF929625EA0E}">
        <p15:presenceInfo xmlns:p15="http://schemas.microsoft.com/office/powerpoint/2012/main" userId="S-1-5-21-3772680477-1142385537-1250377330-125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D6D6"/>
    <a:srgbClr val="BDF0E8"/>
    <a:srgbClr val="D7F6F1"/>
    <a:srgbClr val="ACEBDF"/>
    <a:srgbClr val="CAF3ED"/>
    <a:srgbClr val="33ADAD"/>
    <a:srgbClr val="90E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095" autoAdjust="0"/>
  </p:normalViewPr>
  <p:slideViewPr>
    <p:cSldViewPr snapToGrid="0" snapToObjects="1">
      <p:cViewPr varScale="1">
        <p:scale>
          <a:sx n="114" d="100"/>
          <a:sy n="114" d="100"/>
        </p:scale>
        <p:origin x="420"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68" d="100"/>
          <a:sy n="168" d="100"/>
        </p:scale>
        <p:origin x="53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46812-4005-F240-A6B5-08828A884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764EB4F-77C6-974A-8257-A141B124FE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9334-E435-7840-AA42-1584C5479E80}" type="datetimeFigureOut">
              <a:rPr lang="en-AU" smtClean="0"/>
              <a:t>16/04/2021</a:t>
            </a:fld>
            <a:endParaRPr lang="en-AU"/>
          </a:p>
        </p:txBody>
      </p:sp>
      <p:sp>
        <p:nvSpPr>
          <p:cNvPr id="4" name="Footer Placeholder 3">
            <a:extLst>
              <a:ext uri="{FF2B5EF4-FFF2-40B4-BE49-F238E27FC236}">
                <a16:creationId xmlns:a16="http://schemas.microsoft.com/office/drawing/2014/main" id="{27387661-94E7-5D4D-85F2-EFF6386FB2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D667644-AF13-4446-A57A-361056B5C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03B0FA-BCBB-2541-A5A0-8D4BFE4B6A74}" type="slidenum">
              <a:rPr lang="en-AU" smtClean="0"/>
              <a:t>‹#›</a:t>
            </a:fld>
            <a:endParaRPr lang="en-AU"/>
          </a:p>
        </p:txBody>
      </p:sp>
    </p:spTree>
    <p:extLst>
      <p:ext uri="{BB962C8B-B14F-4D97-AF65-F5344CB8AC3E}">
        <p14:creationId xmlns:p14="http://schemas.microsoft.com/office/powerpoint/2010/main" val="178864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EDC1F-F28B-7D49-A9A7-0F34E30FB51F}" type="datetimeFigureOut">
              <a:rPr lang="en-AU" smtClean="0"/>
              <a:t>16/04/2021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239BD-4949-6A47-A748-5AA928536073}" type="slidenum">
              <a:rPr lang="en-AU" smtClean="0"/>
              <a:t>‹#›</a:t>
            </a:fld>
            <a:endParaRPr lang="en-AU"/>
          </a:p>
        </p:txBody>
      </p:sp>
    </p:spTree>
    <p:extLst>
      <p:ext uri="{BB962C8B-B14F-4D97-AF65-F5344CB8AC3E}">
        <p14:creationId xmlns:p14="http://schemas.microsoft.com/office/powerpoint/2010/main" val="223601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a:t>
            </a:fld>
            <a:endParaRPr lang="en-AU"/>
          </a:p>
        </p:txBody>
      </p:sp>
    </p:spTree>
    <p:extLst>
      <p:ext uri="{BB962C8B-B14F-4D97-AF65-F5344CB8AC3E}">
        <p14:creationId xmlns:p14="http://schemas.microsoft.com/office/powerpoint/2010/main" val="38825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10</a:t>
            </a:fld>
            <a:endParaRPr lang="en-AU"/>
          </a:p>
        </p:txBody>
      </p:sp>
    </p:spTree>
    <p:extLst>
      <p:ext uri="{BB962C8B-B14F-4D97-AF65-F5344CB8AC3E}">
        <p14:creationId xmlns:p14="http://schemas.microsoft.com/office/powerpoint/2010/main" val="285143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11</a:t>
            </a:fld>
            <a:endParaRPr lang="en-AU"/>
          </a:p>
        </p:txBody>
      </p:sp>
    </p:spTree>
    <p:extLst>
      <p:ext uri="{BB962C8B-B14F-4D97-AF65-F5344CB8AC3E}">
        <p14:creationId xmlns:p14="http://schemas.microsoft.com/office/powerpoint/2010/main" val="1938845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12</a:t>
            </a:fld>
            <a:endParaRPr lang="en-AU"/>
          </a:p>
        </p:txBody>
      </p:sp>
    </p:spTree>
    <p:extLst>
      <p:ext uri="{BB962C8B-B14F-4D97-AF65-F5344CB8AC3E}">
        <p14:creationId xmlns:p14="http://schemas.microsoft.com/office/powerpoint/2010/main" val="423610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13</a:t>
            </a:fld>
            <a:endParaRPr lang="en-AU"/>
          </a:p>
        </p:txBody>
      </p:sp>
    </p:spTree>
    <p:extLst>
      <p:ext uri="{BB962C8B-B14F-4D97-AF65-F5344CB8AC3E}">
        <p14:creationId xmlns:p14="http://schemas.microsoft.com/office/powerpoint/2010/main" val="316087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239BD-4949-6A47-A748-5AA928536073}" type="slidenum">
              <a:rPr lang="en-AU" smtClean="0"/>
              <a:t>14</a:t>
            </a:fld>
            <a:endParaRPr lang="en-AU"/>
          </a:p>
        </p:txBody>
      </p:sp>
    </p:spTree>
    <p:extLst>
      <p:ext uri="{BB962C8B-B14F-4D97-AF65-F5344CB8AC3E}">
        <p14:creationId xmlns:p14="http://schemas.microsoft.com/office/powerpoint/2010/main" val="246988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16</a:t>
            </a:fld>
            <a:endParaRPr lang="en-AU"/>
          </a:p>
        </p:txBody>
      </p:sp>
    </p:spTree>
    <p:extLst>
      <p:ext uri="{BB962C8B-B14F-4D97-AF65-F5344CB8AC3E}">
        <p14:creationId xmlns:p14="http://schemas.microsoft.com/office/powerpoint/2010/main" val="699876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17</a:t>
            </a:fld>
            <a:endParaRPr lang="en-AU"/>
          </a:p>
        </p:txBody>
      </p:sp>
    </p:spTree>
    <p:extLst>
      <p:ext uri="{BB962C8B-B14F-4D97-AF65-F5344CB8AC3E}">
        <p14:creationId xmlns:p14="http://schemas.microsoft.com/office/powerpoint/2010/main" val="3164629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18</a:t>
            </a:fld>
            <a:endParaRPr lang="en-AU"/>
          </a:p>
        </p:txBody>
      </p:sp>
    </p:spTree>
    <p:extLst>
      <p:ext uri="{BB962C8B-B14F-4D97-AF65-F5344CB8AC3E}">
        <p14:creationId xmlns:p14="http://schemas.microsoft.com/office/powerpoint/2010/main" val="429472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19</a:t>
            </a:fld>
            <a:endParaRPr lang="en-AU"/>
          </a:p>
        </p:txBody>
      </p:sp>
    </p:spTree>
    <p:extLst>
      <p:ext uri="{BB962C8B-B14F-4D97-AF65-F5344CB8AC3E}">
        <p14:creationId xmlns:p14="http://schemas.microsoft.com/office/powerpoint/2010/main" val="218964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20</a:t>
            </a:fld>
            <a:endParaRPr lang="en-AU"/>
          </a:p>
        </p:txBody>
      </p:sp>
    </p:spTree>
    <p:extLst>
      <p:ext uri="{BB962C8B-B14F-4D97-AF65-F5344CB8AC3E}">
        <p14:creationId xmlns:p14="http://schemas.microsoft.com/office/powerpoint/2010/main" val="32505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a:t>
            </a:fld>
            <a:endParaRPr lang="en-AU"/>
          </a:p>
        </p:txBody>
      </p:sp>
    </p:spTree>
    <p:extLst>
      <p:ext uri="{BB962C8B-B14F-4D97-AF65-F5344CB8AC3E}">
        <p14:creationId xmlns:p14="http://schemas.microsoft.com/office/powerpoint/2010/main" val="340209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21</a:t>
            </a:fld>
            <a:endParaRPr lang="en-AU"/>
          </a:p>
        </p:txBody>
      </p:sp>
    </p:spTree>
    <p:extLst>
      <p:ext uri="{BB962C8B-B14F-4D97-AF65-F5344CB8AC3E}">
        <p14:creationId xmlns:p14="http://schemas.microsoft.com/office/powerpoint/2010/main" val="90957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22</a:t>
            </a:fld>
            <a:endParaRPr lang="en-AU"/>
          </a:p>
        </p:txBody>
      </p:sp>
    </p:spTree>
    <p:extLst>
      <p:ext uri="{BB962C8B-B14F-4D97-AF65-F5344CB8AC3E}">
        <p14:creationId xmlns:p14="http://schemas.microsoft.com/office/powerpoint/2010/main" val="21227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 1</a:t>
            </a:r>
          </a:p>
        </p:txBody>
      </p:sp>
      <p:sp>
        <p:nvSpPr>
          <p:cNvPr id="4" name="Slide Number Placeholder 3"/>
          <p:cNvSpPr>
            <a:spLocks noGrp="1"/>
          </p:cNvSpPr>
          <p:nvPr>
            <p:ph type="sldNum" sz="quarter" idx="10"/>
          </p:nvPr>
        </p:nvSpPr>
        <p:spPr/>
        <p:txBody>
          <a:bodyPr/>
          <a:lstStyle/>
          <a:p>
            <a:fld id="{0C5239BD-4949-6A47-A748-5AA928536073}" type="slidenum">
              <a:rPr lang="en-AU" smtClean="0"/>
              <a:t>23</a:t>
            </a:fld>
            <a:endParaRPr lang="en-AU"/>
          </a:p>
        </p:txBody>
      </p:sp>
    </p:spTree>
    <p:extLst>
      <p:ext uri="{BB962C8B-B14F-4D97-AF65-F5344CB8AC3E}">
        <p14:creationId xmlns:p14="http://schemas.microsoft.com/office/powerpoint/2010/main" val="358550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24</a:t>
            </a:fld>
            <a:endParaRPr lang="en-AU"/>
          </a:p>
        </p:txBody>
      </p:sp>
    </p:spTree>
    <p:extLst>
      <p:ext uri="{BB962C8B-B14F-4D97-AF65-F5344CB8AC3E}">
        <p14:creationId xmlns:p14="http://schemas.microsoft.com/office/powerpoint/2010/main" val="159456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25</a:t>
            </a:fld>
            <a:endParaRPr lang="en-AU"/>
          </a:p>
        </p:txBody>
      </p:sp>
    </p:spTree>
    <p:extLst>
      <p:ext uri="{BB962C8B-B14F-4D97-AF65-F5344CB8AC3E}">
        <p14:creationId xmlns:p14="http://schemas.microsoft.com/office/powerpoint/2010/main" val="343462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26</a:t>
            </a:fld>
            <a:endParaRPr lang="en-AU"/>
          </a:p>
        </p:txBody>
      </p:sp>
    </p:spTree>
    <p:extLst>
      <p:ext uri="{BB962C8B-B14F-4D97-AF65-F5344CB8AC3E}">
        <p14:creationId xmlns:p14="http://schemas.microsoft.com/office/powerpoint/2010/main" val="419630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27</a:t>
            </a:fld>
            <a:endParaRPr lang="en-AU"/>
          </a:p>
        </p:txBody>
      </p:sp>
    </p:spTree>
    <p:extLst>
      <p:ext uri="{BB962C8B-B14F-4D97-AF65-F5344CB8AC3E}">
        <p14:creationId xmlns:p14="http://schemas.microsoft.com/office/powerpoint/2010/main" val="2299278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28</a:t>
            </a:fld>
            <a:endParaRPr lang="en-AU"/>
          </a:p>
        </p:txBody>
      </p:sp>
    </p:spTree>
    <p:extLst>
      <p:ext uri="{BB962C8B-B14F-4D97-AF65-F5344CB8AC3E}">
        <p14:creationId xmlns:p14="http://schemas.microsoft.com/office/powerpoint/2010/main" val="392873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29</a:t>
            </a:fld>
            <a:endParaRPr lang="en-AU"/>
          </a:p>
        </p:txBody>
      </p:sp>
    </p:spTree>
    <p:extLst>
      <p:ext uri="{BB962C8B-B14F-4D97-AF65-F5344CB8AC3E}">
        <p14:creationId xmlns:p14="http://schemas.microsoft.com/office/powerpoint/2010/main" val="652366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30</a:t>
            </a:fld>
            <a:endParaRPr lang="en-AU"/>
          </a:p>
        </p:txBody>
      </p:sp>
    </p:spTree>
    <p:extLst>
      <p:ext uri="{BB962C8B-B14F-4D97-AF65-F5344CB8AC3E}">
        <p14:creationId xmlns:p14="http://schemas.microsoft.com/office/powerpoint/2010/main" val="362603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a:t>
            </a:fld>
            <a:endParaRPr lang="en-AU"/>
          </a:p>
        </p:txBody>
      </p:sp>
    </p:spTree>
    <p:extLst>
      <p:ext uri="{BB962C8B-B14F-4D97-AF65-F5344CB8AC3E}">
        <p14:creationId xmlns:p14="http://schemas.microsoft.com/office/powerpoint/2010/main" val="367428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31</a:t>
            </a:fld>
            <a:endParaRPr lang="en-AU"/>
          </a:p>
        </p:txBody>
      </p:sp>
    </p:spTree>
    <p:extLst>
      <p:ext uri="{BB962C8B-B14F-4D97-AF65-F5344CB8AC3E}">
        <p14:creationId xmlns:p14="http://schemas.microsoft.com/office/powerpoint/2010/main" val="1927618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32</a:t>
            </a:fld>
            <a:endParaRPr lang="en-AU"/>
          </a:p>
        </p:txBody>
      </p:sp>
    </p:spTree>
    <p:extLst>
      <p:ext uri="{BB962C8B-B14F-4D97-AF65-F5344CB8AC3E}">
        <p14:creationId xmlns:p14="http://schemas.microsoft.com/office/powerpoint/2010/main" val="131000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33</a:t>
            </a:fld>
            <a:endParaRPr lang="en-AU"/>
          </a:p>
        </p:txBody>
      </p:sp>
    </p:spTree>
    <p:extLst>
      <p:ext uri="{BB962C8B-B14F-4D97-AF65-F5344CB8AC3E}">
        <p14:creationId xmlns:p14="http://schemas.microsoft.com/office/powerpoint/2010/main" val="2811402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34</a:t>
            </a:fld>
            <a:endParaRPr lang="en-AU"/>
          </a:p>
        </p:txBody>
      </p:sp>
    </p:spTree>
    <p:extLst>
      <p:ext uri="{BB962C8B-B14F-4D97-AF65-F5344CB8AC3E}">
        <p14:creationId xmlns:p14="http://schemas.microsoft.com/office/powerpoint/2010/main" val="1063341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35</a:t>
            </a:fld>
            <a:endParaRPr lang="en-AU"/>
          </a:p>
        </p:txBody>
      </p:sp>
    </p:spTree>
    <p:extLst>
      <p:ext uri="{BB962C8B-B14F-4D97-AF65-F5344CB8AC3E}">
        <p14:creationId xmlns:p14="http://schemas.microsoft.com/office/powerpoint/2010/main" val="3681328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36</a:t>
            </a:fld>
            <a:endParaRPr lang="en-AU"/>
          </a:p>
        </p:txBody>
      </p:sp>
    </p:spTree>
    <p:extLst>
      <p:ext uri="{BB962C8B-B14F-4D97-AF65-F5344CB8AC3E}">
        <p14:creationId xmlns:p14="http://schemas.microsoft.com/office/powerpoint/2010/main" val="2650749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5239BD-4949-6A47-A748-5AA928536073}" type="slidenum">
              <a:rPr lang="en-AU" smtClean="0"/>
              <a:t>37</a:t>
            </a:fld>
            <a:endParaRPr lang="en-AU"/>
          </a:p>
        </p:txBody>
      </p:sp>
    </p:spTree>
    <p:extLst>
      <p:ext uri="{BB962C8B-B14F-4D97-AF65-F5344CB8AC3E}">
        <p14:creationId xmlns:p14="http://schemas.microsoft.com/office/powerpoint/2010/main" val="1622754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38</a:t>
            </a:fld>
            <a:endParaRPr lang="en-AU"/>
          </a:p>
        </p:txBody>
      </p:sp>
    </p:spTree>
    <p:extLst>
      <p:ext uri="{BB962C8B-B14F-4D97-AF65-F5344CB8AC3E}">
        <p14:creationId xmlns:p14="http://schemas.microsoft.com/office/powerpoint/2010/main" val="49339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39</a:t>
            </a:fld>
            <a:endParaRPr lang="en-AU"/>
          </a:p>
        </p:txBody>
      </p:sp>
    </p:spTree>
    <p:extLst>
      <p:ext uri="{BB962C8B-B14F-4D97-AF65-F5344CB8AC3E}">
        <p14:creationId xmlns:p14="http://schemas.microsoft.com/office/powerpoint/2010/main" val="2831344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41</a:t>
            </a:fld>
            <a:endParaRPr lang="en-AU"/>
          </a:p>
        </p:txBody>
      </p:sp>
    </p:spTree>
    <p:extLst>
      <p:ext uri="{BB962C8B-B14F-4D97-AF65-F5344CB8AC3E}">
        <p14:creationId xmlns:p14="http://schemas.microsoft.com/office/powerpoint/2010/main" val="15774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4</a:t>
            </a:fld>
            <a:endParaRPr lang="en-AU"/>
          </a:p>
        </p:txBody>
      </p:sp>
    </p:spTree>
    <p:extLst>
      <p:ext uri="{BB962C8B-B14F-4D97-AF65-F5344CB8AC3E}">
        <p14:creationId xmlns:p14="http://schemas.microsoft.com/office/powerpoint/2010/main" val="268794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42</a:t>
            </a:fld>
            <a:endParaRPr lang="en-AU"/>
          </a:p>
        </p:txBody>
      </p:sp>
    </p:spTree>
    <p:extLst>
      <p:ext uri="{BB962C8B-B14F-4D97-AF65-F5344CB8AC3E}">
        <p14:creationId xmlns:p14="http://schemas.microsoft.com/office/powerpoint/2010/main" val="3770660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43</a:t>
            </a:fld>
            <a:endParaRPr lang="en-AU"/>
          </a:p>
        </p:txBody>
      </p:sp>
    </p:spTree>
    <p:extLst>
      <p:ext uri="{BB962C8B-B14F-4D97-AF65-F5344CB8AC3E}">
        <p14:creationId xmlns:p14="http://schemas.microsoft.com/office/powerpoint/2010/main" val="1947401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44</a:t>
            </a:fld>
            <a:endParaRPr lang="en-AU"/>
          </a:p>
        </p:txBody>
      </p:sp>
    </p:spTree>
    <p:extLst>
      <p:ext uri="{BB962C8B-B14F-4D97-AF65-F5344CB8AC3E}">
        <p14:creationId xmlns:p14="http://schemas.microsoft.com/office/powerpoint/2010/main" val="444657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45</a:t>
            </a:fld>
            <a:endParaRPr lang="en-AU"/>
          </a:p>
        </p:txBody>
      </p:sp>
    </p:spTree>
    <p:extLst>
      <p:ext uri="{BB962C8B-B14F-4D97-AF65-F5344CB8AC3E}">
        <p14:creationId xmlns:p14="http://schemas.microsoft.com/office/powerpoint/2010/main" val="3047406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46</a:t>
            </a:fld>
            <a:endParaRPr lang="en-AU"/>
          </a:p>
        </p:txBody>
      </p:sp>
    </p:spTree>
    <p:extLst>
      <p:ext uri="{BB962C8B-B14F-4D97-AF65-F5344CB8AC3E}">
        <p14:creationId xmlns:p14="http://schemas.microsoft.com/office/powerpoint/2010/main" val="232950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47</a:t>
            </a:fld>
            <a:endParaRPr lang="en-AU"/>
          </a:p>
        </p:txBody>
      </p:sp>
    </p:spTree>
    <p:extLst>
      <p:ext uri="{BB962C8B-B14F-4D97-AF65-F5344CB8AC3E}">
        <p14:creationId xmlns:p14="http://schemas.microsoft.com/office/powerpoint/2010/main" val="3028531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48</a:t>
            </a:fld>
            <a:endParaRPr lang="en-AU"/>
          </a:p>
        </p:txBody>
      </p:sp>
    </p:spTree>
    <p:extLst>
      <p:ext uri="{BB962C8B-B14F-4D97-AF65-F5344CB8AC3E}">
        <p14:creationId xmlns:p14="http://schemas.microsoft.com/office/powerpoint/2010/main" val="1310737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49</a:t>
            </a:fld>
            <a:endParaRPr lang="en-AU"/>
          </a:p>
        </p:txBody>
      </p:sp>
    </p:spTree>
    <p:extLst>
      <p:ext uri="{BB962C8B-B14F-4D97-AF65-F5344CB8AC3E}">
        <p14:creationId xmlns:p14="http://schemas.microsoft.com/office/powerpoint/2010/main" val="2558109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50</a:t>
            </a:fld>
            <a:endParaRPr lang="en-AU"/>
          </a:p>
        </p:txBody>
      </p:sp>
    </p:spTree>
    <p:extLst>
      <p:ext uri="{BB962C8B-B14F-4D97-AF65-F5344CB8AC3E}">
        <p14:creationId xmlns:p14="http://schemas.microsoft.com/office/powerpoint/2010/main" val="373293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51</a:t>
            </a:fld>
            <a:endParaRPr lang="en-AU"/>
          </a:p>
        </p:txBody>
      </p:sp>
    </p:spTree>
    <p:extLst>
      <p:ext uri="{BB962C8B-B14F-4D97-AF65-F5344CB8AC3E}">
        <p14:creationId xmlns:p14="http://schemas.microsoft.com/office/powerpoint/2010/main" val="250174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5</a:t>
            </a:fld>
            <a:endParaRPr lang="en-AU"/>
          </a:p>
        </p:txBody>
      </p:sp>
    </p:spTree>
    <p:extLst>
      <p:ext uri="{BB962C8B-B14F-4D97-AF65-F5344CB8AC3E}">
        <p14:creationId xmlns:p14="http://schemas.microsoft.com/office/powerpoint/2010/main" val="36385119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53</a:t>
            </a:fld>
            <a:endParaRPr lang="en-AU"/>
          </a:p>
        </p:txBody>
      </p:sp>
    </p:spTree>
    <p:extLst>
      <p:ext uri="{BB962C8B-B14F-4D97-AF65-F5344CB8AC3E}">
        <p14:creationId xmlns:p14="http://schemas.microsoft.com/office/powerpoint/2010/main" val="3524741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54</a:t>
            </a:fld>
            <a:endParaRPr lang="en-AU"/>
          </a:p>
        </p:txBody>
      </p:sp>
    </p:spTree>
    <p:extLst>
      <p:ext uri="{BB962C8B-B14F-4D97-AF65-F5344CB8AC3E}">
        <p14:creationId xmlns:p14="http://schemas.microsoft.com/office/powerpoint/2010/main" val="3657094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55</a:t>
            </a:fld>
            <a:endParaRPr lang="en-AU"/>
          </a:p>
        </p:txBody>
      </p:sp>
    </p:spTree>
    <p:extLst>
      <p:ext uri="{BB962C8B-B14F-4D97-AF65-F5344CB8AC3E}">
        <p14:creationId xmlns:p14="http://schemas.microsoft.com/office/powerpoint/2010/main" val="4264600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56</a:t>
            </a:fld>
            <a:endParaRPr lang="en-AU"/>
          </a:p>
        </p:txBody>
      </p:sp>
    </p:spTree>
    <p:extLst>
      <p:ext uri="{BB962C8B-B14F-4D97-AF65-F5344CB8AC3E}">
        <p14:creationId xmlns:p14="http://schemas.microsoft.com/office/powerpoint/2010/main" val="479147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57</a:t>
            </a:fld>
            <a:endParaRPr lang="en-AU"/>
          </a:p>
        </p:txBody>
      </p:sp>
    </p:spTree>
    <p:extLst>
      <p:ext uri="{BB962C8B-B14F-4D97-AF65-F5344CB8AC3E}">
        <p14:creationId xmlns:p14="http://schemas.microsoft.com/office/powerpoint/2010/main" val="3526280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58</a:t>
            </a:fld>
            <a:endParaRPr lang="en-AU"/>
          </a:p>
        </p:txBody>
      </p:sp>
    </p:spTree>
    <p:extLst>
      <p:ext uri="{BB962C8B-B14F-4D97-AF65-F5344CB8AC3E}">
        <p14:creationId xmlns:p14="http://schemas.microsoft.com/office/powerpoint/2010/main" val="59491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6</a:t>
            </a:fld>
            <a:endParaRPr lang="en-AU"/>
          </a:p>
        </p:txBody>
      </p:sp>
    </p:spTree>
    <p:extLst>
      <p:ext uri="{BB962C8B-B14F-4D97-AF65-F5344CB8AC3E}">
        <p14:creationId xmlns:p14="http://schemas.microsoft.com/office/powerpoint/2010/main" val="125514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7</a:t>
            </a:fld>
            <a:endParaRPr lang="en-AU"/>
          </a:p>
        </p:txBody>
      </p:sp>
    </p:spTree>
    <p:extLst>
      <p:ext uri="{BB962C8B-B14F-4D97-AF65-F5344CB8AC3E}">
        <p14:creationId xmlns:p14="http://schemas.microsoft.com/office/powerpoint/2010/main" val="97375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5239BD-4949-6A47-A748-5AA928536073}" type="slidenum">
              <a:rPr lang="en-AU" smtClean="0"/>
              <a:t>8</a:t>
            </a:fld>
            <a:endParaRPr lang="en-AU"/>
          </a:p>
        </p:txBody>
      </p:sp>
    </p:spTree>
    <p:extLst>
      <p:ext uri="{BB962C8B-B14F-4D97-AF65-F5344CB8AC3E}">
        <p14:creationId xmlns:p14="http://schemas.microsoft.com/office/powerpoint/2010/main" val="63421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C5239BD-4949-6A47-A748-5AA928536073}" type="slidenum">
              <a:rPr lang="en-AU" smtClean="0"/>
              <a:t>9</a:t>
            </a:fld>
            <a:endParaRPr lang="en-AU"/>
          </a:p>
        </p:txBody>
      </p:sp>
    </p:spTree>
    <p:extLst>
      <p:ext uri="{BB962C8B-B14F-4D97-AF65-F5344CB8AC3E}">
        <p14:creationId xmlns:p14="http://schemas.microsoft.com/office/powerpoint/2010/main" val="1106950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97953F9-C5F1-8F47-836F-1932813732B6}"/>
              </a:ext>
            </a:extLst>
          </p:cNvPr>
          <p:cNvGrpSpPr/>
          <p:nvPr userDrawn="1"/>
        </p:nvGrpSpPr>
        <p:grpSpPr>
          <a:xfrm>
            <a:off x="7171912" y="0"/>
            <a:ext cx="5021606" cy="6858000"/>
            <a:chOff x="7171912" y="0"/>
            <a:chExt cx="5021606" cy="6858000"/>
          </a:xfrm>
        </p:grpSpPr>
        <p:sp>
          <p:nvSpPr>
            <p:cNvPr id="43" name="Freeform 12">
              <a:extLst>
                <a:ext uri="{FF2B5EF4-FFF2-40B4-BE49-F238E27FC236}">
                  <a16:creationId xmlns:a16="http://schemas.microsoft.com/office/drawing/2014/main" id="{812DD7BA-036B-5B44-9541-0295FEFD5C8B}"/>
                </a:ext>
              </a:extLst>
            </p:cNvPr>
            <p:cNvSpPr>
              <a:spLocks noChangeArrowheads="1"/>
            </p:cNvSpPr>
            <p:nvPr/>
          </p:nvSpPr>
          <p:spPr bwMode="auto">
            <a:xfrm>
              <a:off x="7876699" y="0"/>
              <a:ext cx="2071830" cy="3362926"/>
            </a:xfrm>
            <a:custGeom>
              <a:avLst/>
              <a:gdLst>
                <a:gd name="T0" fmla="*/ 4302 w 6018"/>
                <a:gd name="T1" fmla="*/ 9656 h 9768"/>
                <a:gd name="T2" fmla="*/ 4302 w 6018"/>
                <a:gd name="T3" fmla="*/ 9656 h 9768"/>
                <a:gd name="T4" fmla="*/ 6017 w 6018"/>
                <a:gd name="T5" fmla="*/ 7312 h 9768"/>
                <a:gd name="T6" fmla="*/ 5483 w 6018"/>
                <a:gd name="T7" fmla="*/ 6877 h 9768"/>
                <a:gd name="T8" fmla="*/ 5467 w 6018"/>
                <a:gd name="T9" fmla="*/ 6861 h 9768"/>
                <a:gd name="T10" fmla="*/ 5198 w 6018"/>
                <a:gd name="T11" fmla="*/ 6629 h 9768"/>
                <a:gd name="T12" fmla="*/ 5067 w 6018"/>
                <a:gd name="T13" fmla="*/ 6507 h 9768"/>
                <a:gd name="T14" fmla="*/ 4981 w 6018"/>
                <a:gd name="T15" fmla="*/ 6429 h 9768"/>
                <a:gd name="T16" fmla="*/ 4831 w 6018"/>
                <a:gd name="T17" fmla="*/ 6289 h 9768"/>
                <a:gd name="T18" fmla="*/ 4778 w 6018"/>
                <a:gd name="T19" fmla="*/ 6239 h 9768"/>
                <a:gd name="T20" fmla="*/ 4728 w 6018"/>
                <a:gd name="T21" fmla="*/ 6188 h 9768"/>
                <a:gd name="T22" fmla="*/ 4674 w 6018"/>
                <a:gd name="T23" fmla="*/ 6138 h 9768"/>
                <a:gd name="T24" fmla="*/ 4525 w 6018"/>
                <a:gd name="T25" fmla="*/ 5991 h 9768"/>
                <a:gd name="T26" fmla="*/ 4381 w 6018"/>
                <a:gd name="T27" fmla="*/ 5844 h 9768"/>
                <a:gd name="T28" fmla="*/ 4307 w 6018"/>
                <a:gd name="T29" fmla="*/ 5771 h 9768"/>
                <a:gd name="T30" fmla="*/ 4211 w 6018"/>
                <a:gd name="T31" fmla="*/ 5669 h 9768"/>
                <a:gd name="T32" fmla="*/ 4143 w 6018"/>
                <a:gd name="T33" fmla="*/ 5596 h 9768"/>
                <a:gd name="T34" fmla="*/ 4097 w 6018"/>
                <a:gd name="T35" fmla="*/ 5548 h 9768"/>
                <a:gd name="T36" fmla="*/ 4004 w 6018"/>
                <a:gd name="T37" fmla="*/ 5449 h 9768"/>
                <a:gd name="T38" fmla="*/ 3870 w 6018"/>
                <a:gd name="T39" fmla="*/ 5300 h 9768"/>
                <a:gd name="T40" fmla="*/ 3781 w 6018"/>
                <a:gd name="T41" fmla="*/ 5201 h 9768"/>
                <a:gd name="T42" fmla="*/ 3652 w 6018"/>
                <a:gd name="T43" fmla="*/ 5052 h 9768"/>
                <a:gd name="T44" fmla="*/ 3568 w 6018"/>
                <a:gd name="T45" fmla="*/ 4953 h 9768"/>
                <a:gd name="T46" fmla="*/ 3444 w 6018"/>
                <a:gd name="T47" fmla="*/ 4806 h 9768"/>
                <a:gd name="T48" fmla="*/ 3401 w 6018"/>
                <a:gd name="T49" fmla="*/ 4756 h 9768"/>
                <a:gd name="T50" fmla="*/ 3323 w 6018"/>
                <a:gd name="T51" fmla="*/ 4659 h 9768"/>
                <a:gd name="T52" fmla="*/ 3282 w 6018"/>
                <a:gd name="T53" fmla="*/ 4609 h 9768"/>
                <a:gd name="T54" fmla="*/ 3166 w 6018"/>
                <a:gd name="T55" fmla="*/ 4462 h 9768"/>
                <a:gd name="T56" fmla="*/ 3087 w 6018"/>
                <a:gd name="T57" fmla="*/ 4366 h 9768"/>
                <a:gd name="T58" fmla="*/ 2690 w 6018"/>
                <a:gd name="T59" fmla="*/ 3837 h 9768"/>
                <a:gd name="T60" fmla="*/ 605 w 6018"/>
                <a:gd name="T61" fmla="*/ 0 h 9768"/>
                <a:gd name="T62" fmla="*/ 111 w 6018"/>
                <a:gd name="T63" fmla="*/ 8357 h 9768"/>
                <a:gd name="T64" fmla="*/ 136 w 6018"/>
                <a:gd name="T65" fmla="*/ 8739 h 9768"/>
                <a:gd name="T66" fmla="*/ 149 w 6018"/>
                <a:gd name="T67" fmla="*/ 8886 h 9768"/>
                <a:gd name="T68" fmla="*/ 164 w 6018"/>
                <a:gd name="T69" fmla="*/ 9063 h 9768"/>
                <a:gd name="T70" fmla="*/ 172 w 6018"/>
                <a:gd name="T71" fmla="*/ 9144 h 9768"/>
                <a:gd name="T72" fmla="*/ 182 w 6018"/>
                <a:gd name="T73" fmla="*/ 9258 h 9768"/>
                <a:gd name="T74" fmla="*/ 200 w 6018"/>
                <a:gd name="T75" fmla="*/ 9423 h 9768"/>
                <a:gd name="T76" fmla="*/ 207 w 6018"/>
                <a:gd name="T77" fmla="*/ 9478 h 9768"/>
                <a:gd name="T78" fmla="*/ 245 w 6018"/>
                <a:gd name="T79" fmla="*/ 9767 h 9768"/>
                <a:gd name="T80" fmla="*/ 4302 w 6018"/>
                <a:gd name="T81" fmla="*/ 9656 h 9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8" h="9768">
                  <a:moveTo>
                    <a:pt x="4302" y="9656"/>
                  </a:moveTo>
                  <a:lnTo>
                    <a:pt x="4302" y="9656"/>
                  </a:lnTo>
                  <a:cubicBezTo>
                    <a:pt x="5072" y="9028"/>
                    <a:pt x="5666" y="8223"/>
                    <a:pt x="6017" y="7312"/>
                  </a:cubicBezTo>
                  <a:cubicBezTo>
                    <a:pt x="5833" y="7170"/>
                    <a:pt x="5655" y="7023"/>
                    <a:pt x="5483" y="6877"/>
                  </a:cubicBezTo>
                  <a:cubicBezTo>
                    <a:pt x="5477" y="6871"/>
                    <a:pt x="5472" y="6866"/>
                    <a:pt x="5467" y="6861"/>
                  </a:cubicBezTo>
                  <a:cubicBezTo>
                    <a:pt x="5375" y="6785"/>
                    <a:pt x="5287" y="6707"/>
                    <a:pt x="5198" y="6629"/>
                  </a:cubicBezTo>
                  <a:cubicBezTo>
                    <a:pt x="5155" y="6588"/>
                    <a:pt x="5110" y="6548"/>
                    <a:pt x="5067" y="6507"/>
                  </a:cubicBezTo>
                  <a:cubicBezTo>
                    <a:pt x="5039" y="6482"/>
                    <a:pt x="5011" y="6456"/>
                    <a:pt x="4981" y="6429"/>
                  </a:cubicBezTo>
                  <a:cubicBezTo>
                    <a:pt x="4933" y="6383"/>
                    <a:pt x="4882" y="6337"/>
                    <a:pt x="4831" y="6289"/>
                  </a:cubicBezTo>
                  <a:cubicBezTo>
                    <a:pt x="4814" y="6272"/>
                    <a:pt x="4796" y="6254"/>
                    <a:pt x="4778" y="6239"/>
                  </a:cubicBezTo>
                  <a:cubicBezTo>
                    <a:pt x="4760" y="6221"/>
                    <a:pt x="4743" y="6206"/>
                    <a:pt x="4728" y="6188"/>
                  </a:cubicBezTo>
                  <a:cubicBezTo>
                    <a:pt x="4710" y="6173"/>
                    <a:pt x="4692" y="6155"/>
                    <a:pt x="4674" y="6138"/>
                  </a:cubicBezTo>
                  <a:cubicBezTo>
                    <a:pt x="4624" y="6089"/>
                    <a:pt x="4576" y="6041"/>
                    <a:pt x="4525" y="5991"/>
                  </a:cubicBezTo>
                  <a:cubicBezTo>
                    <a:pt x="4477" y="5943"/>
                    <a:pt x="4429" y="5892"/>
                    <a:pt x="4381" y="5844"/>
                  </a:cubicBezTo>
                  <a:cubicBezTo>
                    <a:pt x="4355" y="5819"/>
                    <a:pt x="4333" y="5796"/>
                    <a:pt x="4307" y="5771"/>
                  </a:cubicBezTo>
                  <a:cubicBezTo>
                    <a:pt x="4277" y="5738"/>
                    <a:pt x="4244" y="5705"/>
                    <a:pt x="4211" y="5669"/>
                  </a:cubicBezTo>
                  <a:cubicBezTo>
                    <a:pt x="4188" y="5647"/>
                    <a:pt x="4166" y="5621"/>
                    <a:pt x="4143" y="5596"/>
                  </a:cubicBezTo>
                  <a:cubicBezTo>
                    <a:pt x="4128" y="5581"/>
                    <a:pt x="4113" y="5563"/>
                    <a:pt x="4097" y="5548"/>
                  </a:cubicBezTo>
                  <a:cubicBezTo>
                    <a:pt x="4064" y="5515"/>
                    <a:pt x="4034" y="5482"/>
                    <a:pt x="4004" y="5449"/>
                  </a:cubicBezTo>
                  <a:cubicBezTo>
                    <a:pt x="3958" y="5399"/>
                    <a:pt x="3915" y="5348"/>
                    <a:pt x="3870" y="5300"/>
                  </a:cubicBezTo>
                  <a:cubicBezTo>
                    <a:pt x="3839" y="5267"/>
                    <a:pt x="3811" y="5234"/>
                    <a:pt x="3781" y="5201"/>
                  </a:cubicBezTo>
                  <a:cubicBezTo>
                    <a:pt x="3738" y="5150"/>
                    <a:pt x="3695" y="5102"/>
                    <a:pt x="3652" y="5052"/>
                  </a:cubicBezTo>
                  <a:cubicBezTo>
                    <a:pt x="3624" y="5019"/>
                    <a:pt x="3596" y="4986"/>
                    <a:pt x="3568" y="4953"/>
                  </a:cubicBezTo>
                  <a:cubicBezTo>
                    <a:pt x="3525" y="4905"/>
                    <a:pt x="3485" y="4854"/>
                    <a:pt x="3444" y="4806"/>
                  </a:cubicBezTo>
                  <a:cubicBezTo>
                    <a:pt x="3429" y="4789"/>
                    <a:pt x="3417" y="4773"/>
                    <a:pt x="3401" y="4756"/>
                  </a:cubicBezTo>
                  <a:cubicBezTo>
                    <a:pt x="3376" y="4723"/>
                    <a:pt x="3348" y="4692"/>
                    <a:pt x="3323" y="4659"/>
                  </a:cubicBezTo>
                  <a:cubicBezTo>
                    <a:pt x="3308" y="4642"/>
                    <a:pt x="3295" y="4627"/>
                    <a:pt x="3282" y="4609"/>
                  </a:cubicBezTo>
                  <a:cubicBezTo>
                    <a:pt x="3242" y="4561"/>
                    <a:pt x="3204" y="4513"/>
                    <a:pt x="3166" y="4462"/>
                  </a:cubicBezTo>
                  <a:cubicBezTo>
                    <a:pt x="3138" y="4429"/>
                    <a:pt x="3113" y="4399"/>
                    <a:pt x="3087" y="4366"/>
                  </a:cubicBezTo>
                  <a:cubicBezTo>
                    <a:pt x="2948" y="4186"/>
                    <a:pt x="2817" y="4009"/>
                    <a:pt x="2690" y="3837"/>
                  </a:cubicBezTo>
                  <a:cubicBezTo>
                    <a:pt x="1179" y="1744"/>
                    <a:pt x="605" y="0"/>
                    <a:pt x="605" y="0"/>
                  </a:cubicBezTo>
                  <a:cubicBezTo>
                    <a:pt x="0" y="3890"/>
                    <a:pt x="17" y="6768"/>
                    <a:pt x="111" y="8357"/>
                  </a:cubicBezTo>
                  <a:cubicBezTo>
                    <a:pt x="119" y="8494"/>
                    <a:pt x="129" y="8620"/>
                    <a:pt x="136" y="8739"/>
                  </a:cubicBezTo>
                  <a:cubicBezTo>
                    <a:pt x="141" y="8790"/>
                    <a:pt x="144" y="8838"/>
                    <a:pt x="149" y="8886"/>
                  </a:cubicBezTo>
                  <a:cubicBezTo>
                    <a:pt x="154" y="8947"/>
                    <a:pt x="159" y="9008"/>
                    <a:pt x="164" y="9063"/>
                  </a:cubicBezTo>
                  <a:cubicBezTo>
                    <a:pt x="167" y="9091"/>
                    <a:pt x="169" y="9119"/>
                    <a:pt x="172" y="9144"/>
                  </a:cubicBezTo>
                  <a:cubicBezTo>
                    <a:pt x="174" y="9185"/>
                    <a:pt x="179" y="9223"/>
                    <a:pt x="182" y="9258"/>
                  </a:cubicBezTo>
                  <a:cubicBezTo>
                    <a:pt x="190" y="9319"/>
                    <a:pt x="195" y="9372"/>
                    <a:pt x="200" y="9423"/>
                  </a:cubicBezTo>
                  <a:cubicBezTo>
                    <a:pt x="202" y="9443"/>
                    <a:pt x="205" y="9461"/>
                    <a:pt x="207" y="9478"/>
                  </a:cubicBezTo>
                  <a:cubicBezTo>
                    <a:pt x="230" y="9668"/>
                    <a:pt x="245" y="9767"/>
                    <a:pt x="245" y="9767"/>
                  </a:cubicBezTo>
                  <a:cubicBezTo>
                    <a:pt x="245" y="9767"/>
                    <a:pt x="1814" y="9337"/>
                    <a:pt x="4302" y="9656"/>
                  </a:cubicBezTo>
                </a:path>
              </a:pathLst>
            </a:custGeom>
            <a:solidFill>
              <a:srgbClr val="D7F6F1"/>
            </a:solidFill>
            <a:ln w="3175" cap="flat">
              <a:solidFill>
                <a:srgbClr val="D7F6F1"/>
              </a:solidFill>
              <a:bevel/>
              <a:headEnd/>
              <a:tailEnd/>
            </a:ln>
            <a:effectLst/>
          </p:spPr>
          <p:txBody>
            <a:bodyPr wrap="none" anchor="ctr"/>
            <a:lstStyle/>
            <a:p>
              <a:endParaRPr lang="en-AU"/>
            </a:p>
          </p:txBody>
        </p:sp>
        <p:sp>
          <p:nvSpPr>
            <p:cNvPr id="41" name="Freeform 10">
              <a:extLst>
                <a:ext uri="{FF2B5EF4-FFF2-40B4-BE49-F238E27FC236}">
                  <a16:creationId xmlns:a16="http://schemas.microsoft.com/office/drawing/2014/main" id="{E98ECD3C-DA8B-004D-986E-2F4F5CF7D79F}"/>
                </a:ext>
              </a:extLst>
            </p:cNvPr>
            <p:cNvSpPr>
              <a:spLocks noChangeArrowheads="1"/>
            </p:cNvSpPr>
            <p:nvPr/>
          </p:nvSpPr>
          <p:spPr bwMode="auto">
            <a:xfrm>
              <a:off x="9359181" y="2518397"/>
              <a:ext cx="2498651" cy="1587289"/>
            </a:xfrm>
            <a:custGeom>
              <a:avLst/>
              <a:gdLst>
                <a:gd name="T0" fmla="*/ 0 w 7259"/>
                <a:gd name="T1" fmla="*/ 2344 h 4614"/>
                <a:gd name="T2" fmla="*/ 0 w 7259"/>
                <a:gd name="T3" fmla="*/ 2344 h 4614"/>
                <a:gd name="T4" fmla="*/ 6524 w 7259"/>
                <a:gd name="T5" fmla="*/ 4613 h 4614"/>
                <a:gd name="T6" fmla="*/ 7258 w 7259"/>
                <a:gd name="T7" fmla="*/ 3064 h 4614"/>
                <a:gd name="T8" fmla="*/ 5416 w 7259"/>
                <a:gd name="T9" fmla="*/ 2182 h 4614"/>
                <a:gd name="T10" fmla="*/ 5332 w 7259"/>
                <a:gd name="T11" fmla="*/ 2146 h 4614"/>
                <a:gd name="T12" fmla="*/ 3398 w 7259"/>
                <a:gd name="T13" fmla="*/ 1159 h 4614"/>
                <a:gd name="T14" fmla="*/ 3257 w 7259"/>
                <a:gd name="T15" fmla="*/ 1073 h 4614"/>
                <a:gd name="T16" fmla="*/ 3115 w 7259"/>
                <a:gd name="T17" fmla="*/ 984 h 4614"/>
                <a:gd name="T18" fmla="*/ 2976 w 7259"/>
                <a:gd name="T19" fmla="*/ 898 h 4614"/>
                <a:gd name="T20" fmla="*/ 2948 w 7259"/>
                <a:gd name="T21" fmla="*/ 878 h 4614"/>
                <a:gd name="T22" fmla="*/ 1715 w 7259"/>
                <a:gd name="T23" fmla="*/ 0 h 4614"/>
                <a:gd name="T24" fmla="*/ 0 w 7259"/>
                <a:gd name="T25" fmla="*/ 234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9" h="4614">
                  <a:moveTo>
                    <a:pt x="0" y="2344"/>
                  </a:moveTo>
                  <a:lnTo>
                    <a:pt x="0" y="2344"/>
                  </a:lnTo>
                  <a:cubicBezTo>
                    <a:pt x="1781" y="2571"/>
                    <a:pt x="4036" y="3183"/>
                    <a:pt x="6524" y="4613"/>
                  </a:cubicBezTo>
                  <a:cubicBezTo>
                    <a:pt x="6808" y="4117"/>
                    <a:pt x="7053" y="3598"/>
                    <a:pt x="7258" y="3064"/>
                  </a:cubicBezTo>
                  <a:cubicBezTo>
                    <a:pt x="6701" y="2760"/>
                    <a:pt x="6089" y="2465"/>
                    <a:pt x="5416" y="2182"/>
                  </a:cubicBezTo>
                  <a:cubicBezTo>
                    <a:pt x="5388" y="2169"/>
                    <a:pt x="5360" y="2156"/>
                    <a:pt x="5332" y="2146"/>
                  </a:cubicBezTo>
                  <a:cubicBezTo>
                    <a:pt x="4641" y="1850"/>
                    <a:pt x="3998" y="1516"/>
                    <a:pt x="3398" y="1159"/>
                  </a:cubicBezTo>
                  <a:cubicBezTo>
                    <a:pt x="3350" y="1131"/>
                    <a:pt x="3305" y="1101"/>
                    <a:pt x="3257" y="1073"/>
                  </a:cubicBezTo>
                  <a:cubicBezTo>
                    <a:pt x="3209" y="1043"/>
                    <a:pt x="3163" y="1015"/>
                    <a:pt x="3115" y="984"/>
                  </a:cubicBezTo>
                  <a:cubicBezTo>
                    <a:pt x="3069" y="957"/>
                    <a:pt x="3021" y="926"/>
                    <a:pt x="2976" y="898"/>
                  </a:cubicBezTo>
                  <a:cubicBezTo>
                    <a:pt x="2966" y="891"/>
                    <a:pt x="2958" y="886"/>
                    <a:pt x="2948" y="878"/>
                  </a:cubicBezTo>
                  <a:cubicBezTo>
                    <a:pt x="2510" y="597"/>
                    <a:pt x="2100" y="304"/>
                    <a:pt x="1715" y="0"/>
                  </a:cubicBezTo>
                  <a:cubicBezTo>
                    <a:pt x="1364" y="911"/>
                    <a:pt x="770" y="1716"/>
                    <a:pt x="0" y="2344"/>
                  </a:cubicBezTo>
                </a:path>
              </a:pathLst>
            </a:custGeom>
            <a:solidFill>
              <a:srgbClr val="CAF3ED"/>
            </a:solidFill>
            <a:ln w="3175" cap="flat">
              <a:solidFill>
                <a:srgbClr val="CAF3E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7" name="Freeform 6">
              <a:extLst>
                <a:ext uri="{FF2B5EF4-FFF2-40B4-BE49-F238E27FC236}">
                  <a16:creationId xmlns:a16="http://schemas.microsoft.com/office/drawing/2014/main" id="{1036F436-E97C-A74C-8B14-F1BDC13E54A6}"/>
                </a:ext>
              </a:extLst>
            </p:cNvPr>
            <p:cNvSpPr>
              <a:spLocks noChangeArrowheads="1"/>
            </p:cNvSpPr>
            <p:nvPr/>
          </p:nvSpPr>
          <p:spPr bwMode="auto">
            <a:xfrm>
              <a:off x="11605689" y="3574058"/>
              <a:ext cx="587829" cy="912881"/>
            </a:xfrm>
            <a:custGeom>
              <a:avLst/>
              <a:gdLst>
                <a:gd name="T0" fmla="*/ 686 w 1710"/>
                <a:gd name="T1" fmla="*/ 1961 h 2653"/>
                <a:gd name="T2" fmla="*/ 686 w 1710"/>
                <a:gd name="T3" fmla="*/ 1961 h 2653"/>
                <a:gd name="T4" fmla="*/ 1709 w 1710"/>
                <a:gd name="T5" fmla="*/ 2652 h 2653"/>
                <a:gd name="T6" fmla="*/ 1709 w 1710"/>
                <a:gd name="T7" fmla="*/ 572 h 2653"/>
                <a:gd name="T8" fmla="*/ 734 w 1710"/>
                <a:gd name="T9" fmla="*/ 0 h 2653"/>
                <a:gd name="T10" fmla="*/ 0 w 1710"/>
                <a:gd name="T11" fmla="*/ 1549 h 2653"/>
                <a:gd name="T12" fmla="*/ 686 w 1710"/>
                <a:gd name="T13" fmla="*/ 1961 h 2653"/>
              </a:gdLst>
              <a:ahLst/>
              <a:cxnLst>
                <a:cxn ang="0">
                  <a:pos x="T0" y="T1"/>
                </a:cxn>
                <a:cxn ang="0">
                  <a:pos x="T2" y="T3"/>
                </a:cxn>
                <a:cxn ang="0">
                  <a:pos x="T4" y="T5"/>
                </a:cxn>
                <a:cxn ang="0">
                  <a:pos x="T6" y="T7"/>
                </a:cxn>
                <a:cxn ang="0">
                  <a:pos x="T8" y="T9"/>
                </a:cxn>
                <a:cxn ang="0">
                  <a:pos x="T10" y="T11"/>
                </a:cxn>
                <a:cxn ang="0">
                  <a:pos x="T12" y="T13"/>
                </a:cxn>
              </a:cxnLst>
              <a:rect l="0" t="0" r="r" b="b"/>
              <a:pathLst>
                <a:path w="1710" h="2653">
                  <a:moveTo>
                    <a:pt x="686" y="1961"/>
                  </a:moveTo>
                  <a:lnTo>
                    <a:pt x="686" y="1961"/>
                  </a:lnTo>
                  <a:cubicBezTo>
                    <a:pt x="1050" y="2192"/>
                    <a:pt x="1392" y="2422"/>
                    <a:pt x="1709" y="2652"/>
                  </a:cubicBezTo>
                  <a:cubicBezTo>
                    <a:pt x="1709" y="572"/>
                    <a:pt x="1709" y="572"/>
                    <a:pt x="1709" y="572"/>
                  </a:cubicBezTo>
                  <a:cubicBezTo>
                    <a:pt x="1405" y="379"/>
                    <a:pt x="1081" y="187"/>
                    <a:pt x="734" y="0"/>
                  </a:cubicBezTo>
                  <a:cubicBezTo>
                    <a:pt x="529" y="534"/>
                    <a:pt x="284" y="1053"/>
                    <a:pt x="0" y="1549"/>
                  </a:cubicBezTo>
                  <a:cubicBezTo>
                    <a:pt x="225" y="1680"/>
                    <a:pt x="456" y="1817"/>
                    <a:pt x="686" y="1961"/>
                  </a:cubicBezTo>
                </a:path>
              </a:pathLst>
            </a:custGeom>
            <a:solidFill>
              <a:schemeClr val="accent5"/>
            </a:solidFill>
            <a:ln w="6350">
              <a:solidFill>
                <a:schemeClr val="accent5"/>
              </a:solidFill>
            </a:ln>
            <a:effectLst/>
          </p:spPr>
          <p:txBody>
            <a:bodyPr wrap="none" anchor="ctr"/>
            <a:lstStyle/>
            <a:p>
              <a:endParaRPr lang="en-AU"/>
            </a:p>
          </p:txBody>
        </p:sp>
        <p:sp>
          <p:nvSpPr>
            <p:cNvPr id="40" name="Freeform 9">
              <a:extLst>
                <a:ext uri="{FF2B5EF4-FFF2-40B4-BE49-F238E27FC236}">
                  <a16:creationId xmlns:a16="http://schemas.microsoft.com/office/drawing/2014/main" id="{AADF9534-7F55-1A4E-ADFE-CE84EAEFA5C8}"/>
                </a:ext>
              </a:extLst>
            </p:cNvPr>
            <p:cNvSpPr>
              <a:spLocks noChangeArrowheads="1"/>
            </p:cNvSpPr>
            <p:nvPr/>
          </p:nvSpPr>
          <p:spPr bwMode="auto">
            <a:xfrm>
              <a:off x="7176469" y="3326472"/>
              <a:ext cx="4429220" cy="1497672"/>
            </a:xfrm>
            <a:custGeom>
              <a:avLst/>
              <a:gdLst>
                <a:gd name="T0" fmla="*/ 11350 w 12862"/>
                <a:gd name="T1" fmla="*/ 4352 h 4353"/>
                <a:gd name="T2" fmla="*/ 11350 w 12862"/>
                <a:gd name="T3" fmla="*/ 4352 h 4353"/>
                <a:gd name="T4" fmla="*/ 12861 w 12862"/>
                <a:gd name="T5" fmla="*/ 2269 h 4353"/>
                <a:gd name="T6" fmla="*/ 6337 w 12862"/>
                <a:gd name="T7" fmla="*/ 0 h 4353"/>
                <a:gd name="T8" fmla="*/ 2265 w 12862"/>
                <a:gd name="T9" fmla="*/ 1421 h 4353"/>
                <a:gd name="T10" fmla="*/ 0 w 12862"/>
                <a:gd name="T11" fmla="*/ 1024 h 4353"/>
                <a:gd name="T12" fmla="*/ 2829 w 12862"/>
                <a:gd name="T13" fmla="*/ 3511 h 4353"/>
                <a:gd name="T14" fmla="*/ 11350 w 12862"/>
                <a:gd name="T15" fmla="*/ 4352 h 4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2" h="4353">
                  <a:moveTo>
                    <a:pt x="11350" y="4352"/>
                  </a:moveTo>
                  <a:lnTo>
                    <a:pt x="11350" y="4352"/>
                  </a:lnTo>
                  <a:cubicBezTo>
                    <a:pt x="11930" y="3711"/>
                    <a:pt x="12436" y="3013"/>
                    <a:pt x="12861" y="2269"/>
                  </a:cubicBezTo>
                  <a:cubicBezTo>
                    <a:pt x="10373" y="839"/>
                    <a:pt x="8118" y="227"/>
                    <a:pt x="6337" y="0"/>
                  </a:cubicBezTo>
                  <a:cubicBezTo>
                    <a:pt x="5254" y="884"/>
                    <a:pt x="3827" y="1421"/>
                    <a:pt x="2265" y="1421"/>
                  </a:cubicBezTo>
                  <a:cubicBezTo>
                    <a:pt x="1465" y="1421"/>
                    <a:pt x="701" y="1279"/>
                    <a:pt x="0" y="1024"/>
                  </a:cubicBezTo>
                  <a:cubicBezTo>
                    <a:pt x="2002" y="2390"/>
                    <a:pt x="2829" y="3511"/>
                    <a:pt x="2829" y="3511"/>
                  </a:cubicBezTo>
                  <a:cubicBezTo>
                    <a:pt x="2829" y="3511"/>
                    <a:pt x="6499" y="2395"/>
                    <a:pt x="11350" y="4352"/>
                  </a:cubicBezTo>
                </a:path>
              </a:pathLst>
            </a:custGeom>
            <a:solidFill>
              <a:srgbClr val="90E5D5"/>
            </a:solidFill>
            <a:ln w="317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42" name="Freeform 11">
              <a:extLst>
                <a:ext uri="{FF2B5EF4-FFF2-40B4-BE49-F238E27FC236}">
                  <a16:creationId xmlns:a16="http://schemas.microsoft.com/office/drawing/2014/main" id="{08CA4B8C-881B-644C-BD30-ADF3103093EA}"/>
                </a:ext>
              </a:extLst>
            </p:cNvPr>
            <p:cNvSpPr>
              <a:spLocks noChangeArrowheads="1"/>
            </p:cNvSpPr>
            <p:nvPr/>
          </p:nvSpPr>
          <p:spPr bwMode="auto">
            <a:xfrm>
              <a:off x="7171912" y="3215589"/>
              <a:ext cx="2185750" cy="598461"/>
            </a:xfrm>
            <a:custGeom>
              <a:avLst/>
              <a:gdLst>
                <a:gd name="T0" fmla="*/ 6347 w 6348"/>
                <a:gd name="T1" fmla="*/ 319 h 1741"/>
                <a:gd name="T2" fmla="*/ 6347 w 6348"/>
                <a:gd name="T3" fmla="*/ 319 h 1741"/>
                <a:gd name="T4" fmla="*/ 2290 w 6348"/>
                <a:gd name="T5" fmla="*/ 430 h 1741"/>
                <a:gd name="T6" fmla="*/ 2154 w 6348"/>
                <a:gd name="T7" fmla="*/ 460 h 1741"/>
                <a:gd name="T8" fmla="*/ 2022 w 6348"/>
                <a:gd name="T9" fmla="*/ 493 h 1741"/>
                <a:gd name="T10" fmla="*/ 1893 w 6348"/>
                <a:gd name="T11" fmla="*/ 526 h 1741"/>
                <a:gd name="T12" fmla="*/ 1830 w 6348"/>
                <a:gd name="T13" fmla="*/ 544 h 1741"/>
                <a:gd name="T14" fmla="*/ 1706 w 6348"/>
                <a:gd name="T15" fmla="*/ 579 h 1741"/>
                <a:gd name="T16" fmla="*/ 1647 w 6348"/>
                <a:gd name="T17" fmla="*/ 597 h 1741"/>
                <a:gd name="T18" fmla="*/ 1473 w 6348"/>
                <a:gd name="T19" fmla="*/ 649 h 1741"/>
                <a:gd name="T20" fmla="*/ 1361 w 6348"/>
                <a:gd name="T21" fmla="*/ 687 h 1741"/>
                <a:gd name="T22" fmla="*/ 1255 w 6348"/>
                <a:gd name="T23" fmla="*/ 725 h 1741"/>
                <a:gd name="T24" fmla="*/ 1055 w 6348"/>
                <a:gd name="T25" fmla="*/ 801 h 1741"/>
                <a:gd name="T26" fmla="*/ 961 w 6348"/>
                <a:gd name="T27" fmla="*/ 839 h 1741"/>
                <a:gd name="T28" fmla="*/ 916 w 6348"/>
                <a:gd name="T29" fmla="*/ 857 h 1741"/>
                <a:gd name="T30" fmla="*/ 827 w 6348"/>
                <a:gd name="T31" fmla="*/ 895 h 1741"/>
                <a:gd name="T32" fmla="*/ 744 w 6348"/>
                <a:gd name="T33" fmla="*/ 933 h 1741"/>
                <a:gd name="T34" fmla="*/ 0 w 6348"/>
                <a:gd name="T35" fmla="*/ 1337 h 1741"/>
                <a:gd name="T36" fmla="*/ 10 w 6348"/>
                <a:gd name="T37" fmla="*/ 1343 h 1741"/>
                <a:gd name="T38" fmla="*/ 2275 w 6348"/>
                <a:gd name="T39" fmla="*/ 1740 h 1741"/>
                <a:gd name="T40" fmla="*/ 6347 w 6348"/>
                <a:gd name="T41" fmla="*/ 319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48" h="1741">
                  <a:moveTo>
                    <a:pt x="6347" y="319"/>
                  </a:moveTo>
                  <a:lnTo>
                    <a:pt x="6347" y="319"/>
                  </a:lnTo>
                  <a:cubicBezTo>
                    <a:pt x="3859" y="0"/>
                    <a:pt x="2290" y="430"/>
                    <a:pt x="2290" y="430"/>
                  </a:cubicBezTo>
                  <a:cubicBezTo>
                    <a:pt x="2245" y="440"/>
                    <a:pt x="2199" y="450"/>
                    <a:pt x="2154" y="460"/>
                  </a:cubicBezTo>
                  <a:cubicBezTo>
                    <a:pt x="2108" y="470"/>
                    <a:pt x="2065" y="480"/>
                    <a:pt x="2022" y="493"/>
                  </a:cubicBezTo>
                  <a:cubicBezTo>
                    <a:pt x="1976" y="503"/>
                    <a:pt x="1933" y="513"/>
                    <a:pt x="1893" y="526"/>
                  </a:cubicBezTo>
                  <a:cubicBezTo>
                    <a:pt x="1870" y="531"/>
                    <a:pt x="1850" y="536"/>
                    <a:pt x="1830" y="544"/>
                  </a:cubicBezTo>
                  <a:cubicBezTo>
                    <a:pt x="1787" y="554"/>
                    <a:pt x="1746" y="567"/>
                    <a:pt x="1706" y="579"/>
                  </a:cubicBezTo>
                  <a:cubicBezTo>
                    <a:pt x="1685" y="584"/>
                    <a:pt x="1665" y="589"/>
                    <a:pt x="1647" y="597"/>
                  </a:cubicBezTo>
                  <a:cubicBezTo>
                    <a:pt x="1587" y="615"/>
                    <a:pt x="1528" y="631"/>
                    <a:pt x="1473" y="649"/>
                  </a:cubicBezTo>
                  <a:cubicBezTo>
                    <a:pt x="1435" y="662"/>
                    <a:pt x="1399" y="674"/>
                    <a:pt x="1361" y="687"/>
                  </a:cubicBezTo>
                  <a:cubicBezTo>
                    <a:pt x="1326" y="700"/>
                    <a:pt x="1291" y="712"/>
                    <a:pt x="1255" y="725"/>
                  </a:cubicBezTo>
                  <a:cubicBezTo>
                    <a:pt x="1187" y="750"/>
                    <a:pt x="1118" y="776"/>
                    <a:pt x="1055" y="801"/>
                  </a:cubicBezTo>
                  <a:cubicBezTo>
                    <a:pt x="1022" y="814"/>
                    <a:pt x="992" y="826"/>
                    <a:pt x="961" y="839"/>
                  </a:cubicBezTo>
                  <a:cubicBezTo>
                    <a:pt x="946" y="844"/>
                    <a:pt x="931" y="852"/>
                    <a:pt x="916" y="857"/>
                  </a:cubicBezTo>
                  <a:cubicBezTo>
                    <a:pt x="886" y="869"/>
                    <a:pt x="858" y="882"/>
                    <a:pt x="827" y="895"/>
                  </a:cubicBezTo>
                  <a:cubicBezTo>
                    <a:pt x="800" y="907"/>
                    <a:pt x="772" y="920"/>
                    <a:pt x="744" y="933"/>
                  </a:cubicBezTo>
                  <a:cubicBezTo>
                    <a:pt x="258" y="1150"/>
                    <a:pt x="0" y="1337"/>
                    <a:pt x="0" y="1337"/>
                  </a:cubicBezTo>
                  <a:cubicBezTo>
                    <a:pt x="5" y="1340"/>
                    <a:pt x="7" y="1340"/>
                    <a:pt x="10" y="1343"/>
                  </a:cubicBezTo>
                  <a:cubicBezTo>
                    <a:pt x="711" y="1598"/>
                    <a:pt x="1475" y="1740"/>
                    <a:pt x="2275" y="1740"/>
                  </a:cubicBezTo>
                  <a:cubicBezTo>
                    <a:pt x="3837" y="1740"/>
                    <a:pt x="5264" y="1203"/>
                    <a:pt x="6347" y="319"/>
                  </a:cubicBezTo>
                </a:path>
              </a:pathLst>
            </a:custGeom>
            <a:solidFill>
              <a:srgbClr val="ACEBDF"/>
            </a:solidFill>
            <a:ln w="3175" cap="flat">
              <a:solidFill>
                <a:srgbClr val="ACEBD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6" name="Freeform 5">
              <a:extLst>
                <a:ext uri="{FF2B5EF4-FFF2-40B4-BE49-F238E27FC236}">
                  <a16:creationId xmlns:a16="http://schemas.microsoft.com/office/drawing/2014/main" id="{8BE29080-609E-FE47-B0E0-9E0FB4D9E77C}"/>
                </a:ext>
              </a:extLst>
            </p:cNvPr>
            <p:cNvSpPr>
              <a:spLocks noChangeArrowheads="1"/>
            </p:cNvSpPr>
            <p:nvPr/>
          </p:nvSpPr>
          <p:spPr bwMode="auto">
            <a:xfrm>
              <a:off x="11086213" y="4107205"/>
              <a:ext cx="1107305" cy="1295653"/>
            </a:xfrm>
            <a:custGeom>
              <a:avLst/>
              <a:gdLst>
                <a:gd name="T0" fmla="*/ 1511 w 3221"/>
                <a:gd name="T1" fmla="*/ 0 h 3764"/>
                <a:gd name="T2" fmla="*/ 1511 w 3221"/>
                <a:gd name="T3" fmla="*/ 0 h 3764"/>
                <a:gd name="T4" fmla="*/ 0 w 3221"/>
                <a:gd name="T5" fmla="*/ 2083 h 3764"/>
                <a:gd name="T6" fmla="*/ 1620 w 3221"/>
                <a:gd name="T7" fmla="*/ 2834 h 3764"/>
                <a:gd name="T8" fmla="*/ 3220 w 3221"/>
                <a:gd name="T9" fmla="*/ 3763 h 3764"/>
                <a:gd name="T10" fmla="*/ 3220 w 3221"/>
                <a:gd name="T11" fmla="*/ 1103 h 3764"/>
                <a:gd name="T12" fmla="*/ 2197 w 3221"/>
                <a:gd name="T13" fmla="*/ 412 h 3764"/>
                <a:gd name="T14" fmla="*/ 1511 w 3221"/>
                <a:gd name="T15" fmla="*/ 0 h 3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1" h="3764">
                  <a:moveTo>
                    <a:pt x="1511" y="0"/>
                  </a:moveTo>
                  <a:lnTo>
                    <a:pt x="1511" y="0"/>
                  </a:lnTo>
                  <a:cubicBezTo>
                    <a:pt x="1086" y="744"/>
                    <a:pt x="580" y="1442"/>
                    <a:pt x="0" y="2083"/>
                  </a:cubicBezTo>
                  <a:cubicBezTo>
                    <a:pt x="527" y="2295"/>
                    <a:pt x="1068" y="2543"/>
                    <a:pt x="1620" y="2834"/>
                  </a:cubicBezTo>
                  <a:cubicBezTo>
                    <a:pt x="2207" y="3143"/>
                    <a:pt x="2739" y="3454"/>
                    <a:pt x="3220" y="3763"/>
                  </a:cubicBezTo>
                  <a:cubicBezTo>
                    <a:pt x="3220" y="1103"/>
                    <a:pt x="3220" y="1103"/>
                    <a:pt x="3220" y="1103"/>
                  </a:cubicBezTo>
                  <a:cubicBezTo>
                    <a:pt x="2903" y="873"/>
                    <a:pt x="2561" y="643"/>
                    <a:pt x="2197" y="412"/>
                  </a:cubicBezTo>
                  <a:cubicBezTo>
                    <a:pt x="1967" y="268"/>
                    <a:pt x="1736" y="131"/>
                    <a:pt x="1511" y="0"/>
                  </a:cubicBezTo>
                </a:path>
              </a:pathLst>
            </a:custGeom>
            <a:solidFill>
              <a:srgbClr val="74DECA"/>
            </a:solidFill>
            <a:ln w="6350"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9" name="Freeform 8">
              <a:extLst>
                <a:ext uri="{FF2B5EF4-FFF2-40B4-BE49-F238E27FC236}">
                  <a16:creationId xmlns:a16="http://schemas.microsoft.com/office/drawing/2014/main" id="{211D384E-A656-794C-A68C-F3B8FC456895}"/>
                </a:ext>
              </a:extLst>
            </p:cNvPr>
            <p:cNvSpPr>
              <a:spLocks noChangeArrowheads="1"/>
            </p:cNvSpPr>
            <p:nvPr/>
          </p:nvSpPr>
          <p:spPr bwMode="auto">
            <a:xfrm>
              <a:off x="7472662" y="4151254"/>
              <a:ext cx="3612032" cy="1643490"/>
            </a:xfrm>
            <a:custGeom>
              <a:avLst/>
              <a:gdLst>
                <a:gd name="T0" fmla="*/ 1969 w 10491"/>
                <a:gd name="T1" fmla="*/ 1116 h 4777"/>
                <a:gd name="T2" fmla="*/ 1106 w 10491"/>
                <a:gd name="T3" fmla="*/ 1392 h 4777"/>
                <a:gd name="T4" fmla="*/ 236 w 10491"/>
                <a:gd name="T5" fmla="*/ 2068 h 4777"/>
                <a:gd name="T6" fmla="*/ 355 w 10491"/>
                <a:gd name="T7" fmla="*/ 2121 h 4777"/>
                <a:gd name="T8" fmla="*/ 517 w 10491"/>
                <a:gd name="T9" fmla="*/ 2197 h 4777"/>
                <a:gd name="T10" fmla="*/ 658 w 10491"/>
                <a:gd name="T11" fmla="*/ 2266 h 4777"/>
                <a:gd name="T12" fmla="*/ 788 w 10491"/>
                <a:gd name="T13" fmla="*/ 2329 h 4777"/>
                <a:gd name="T14" fmla="*/ 919 w 10491"/>
                <a:gd name="T15" fmla="*/ 2400 h 4777"/>
                <a:gd name="T16" fmla="*/ 1043 w 10491"/>
                <a:gd name="T17" fmla="*/ 2468 h 4777"/>
                <a:gd name="T18" fmla="*/ 1152 w 10491"/>
                <a:gd name="T19" fmla="*/ 2531 h 4777"/>
                <a:gd name="T20" fmla="*/ 1286 w 10491"/>
                <a:gd name="T21" fmla="*/ 2610 h 4777"/>
                <a:gd name="T22" fmla="*/ 1395 w 10491"/>
                <a:gd name="T23" fmla="*/ 2675 h 4777"/>
                <a:gd name="T24" fmla="*/ 1516 w 10491"/>
                <a:gd name="T25" fmla="*/ 2751 h 4777"/>
                <a:gd name="T26" fmla="*/ 1618 w 10491"/>
                <a:gd name="T27" fmla="*/ 2817 h 4777"/>
                <a:gd name="T28" fmla="*/ 1737 w 10491"/>
                <a:gd name="T29" fmla="*/ 2898 h 4777"/>
                <a:gd name="T30" fmla="*/ 1833 w 10491"/>
                <a:gd name="T31" fmla="*/ 2967 h 4777"/>
                <a:gd name="T32" fmla="*/ 1942 w 10491"/>
                <a:gd name="T33" fmla="*/ 3045 h 4777"/>
                <a:gd name="T34" fmla="*/ 2033 w 10491"/>
                <a:gd name="T35" fmla="*/ 3111 h 4777"/>
                <a:gd name="T36" fmla="*/ 2136 w 10491"/>
                <a:gd name="T37" fmla="*/ 3189 h 4777"/>
                <a:gd name="T38" fmla="*/ 2217 w 10491"/>
                <a:gd name="T39" fmla="*/ 3253 h 4777"/>
                <a:gd name="T40" fmla="*/ 2319 w 10491"/>
                <a:gd name="T41" fmla="*/ 3336 h 4777"/>
                <a:gd name="T42" fmla="*/ 2395 w 10491"/>
                <a:gd name="T43" fmla="*/ 3399 h 4777"/>
                <a:gd name="T44" fmla="*/ 2488 w 10491"/>
                <a:gd name="T45" fmla="*/ 3478 h 4777"/>
                <a:gd name="T46" fmla="*/ 2562 w 10491"/>
                <a:gd name="T47" fmla="*/ 3541 h 4777"/>
                <a:gd name="T48" fmla="*/ 2648 w 10491"/>
                <a:gd name="T49" fmla="*/ 3619 h 4777"/>
                <a:gd name="T50" fmla="*/ 2711 w 10491"/>
                <a:gd name="T51" fmla="*/ 3678 h 4777"/>
                <a:gd name="T52" fmla="*/ 2795 w 10491"/>
                <a:gd name="T53" fmla="*/ 3756 h 4777"/>
                <a:gd name="T54" fmla="*/ 2853 w 10491"/>
                <a:gd name="T55" fmla="*/ 3812 h 4777"/>
                <a:gd name="T56" fmla="*/ 2929 w 10491"/>
                <a:gd name="T57" fmla="*/ 3888 h 4777"/>
                <a:gd name="T58" fmla="*/ 2984 w 10491"/>
                <a:gd name="T59" fmla="*/ 3943 h 4777"/>
                <a:gd name="T60" fmla="*/ 3053 w 10491"/>
                <a:gd name="T61" fmla="*/ 4014 h 4777"/>
                <a:gd name="T62" fmla="*/ 3101 w 10491"/>
                <a:gd name="T63" fmla="*/ 4065 h 4777"/>
                <a:gd name="T64" fmla="*/ 3164 w 10491"/>
                <a:gd name="T65" fmla="*/ 4133 h 4777"/>
                <a:gd name="T66" fmla="*/ 3210 w 10491"/>
                <a:gd name="T67" fmla="*/ 4186 h 4777"/>
                <a:gd name="T68" fmla="*/ 3265 w 10491"/>
                <a:gd name="T69" fmla="*/ 4247 h 4777"/>
                <a:gd name="T70" fmla="*/ 3306 w 10491"/>
                <a:gd name="T71" fmla="*/ 4293 h 4777"/>
                <a:gd name="T72" fmla="*/ 3369 w 10491"/>
                <a:gd name="T73" fmla="*/ 4371 h 4777"/>
                <a:gd name="T74" fmla="*/ 3404 w 10491"/>
                <a:gd name="T75" fmla="*/ 4414 h 4777"/>
                <a:gd name="T76" fmla="*/ 3445 w 10491"/>
                <a:gd name="T77" fmla="*/ 4462 h 4777"/>
                <a:gd name="T78" fmla="*/ 3475 w 10491"/>
                <a:gd name="T79" fmla="*/ 4500 h 4777"/>
                <a:gd name="T80" fmla="*/ 3511 w 10491"/>
                <a:gd name="T81" fmla="*/ 4546 h 4777"/>
                <a:gd name="T82" fmla="*/ 3534 w 10491"/>
                <a:gd name="T83" fmla="*/ 4576 h 4777"/>
                <a:gd name="T84" fmla="*/ 3546 w 10491"/>
                <a:gd name="T85" fmla="*/ 4594 h 4777"/>
                <a:gd name="T86" fmla="*/ 3564 w 10491"/>
                <a:gd name="T87" fmla="*/ 4614 h 4777"/>
                <a:gd name="T88" fmla="*/ 3574 w 10491"/>
                <a:gd name="T89" fmla="*/ 4632 h 4777"/>
                <a:gd name="T90" fmla="*/ 3592 w 10491"/>
                <a:gd name="T91" fmla="*/ 4655 h 4777"/>
                <a:gd name="T92" fmla="*/ 3607 w 10491"/>
                <a:gd name="T93" fmla="*/ 4675 h 4777"/>
                <a:gd name="T94" fmla="*/ 3615 w 10491"/>
                <a:gd name="T95" fmla="*/ 4688 h 4777"/>
                <a:gd name="T96" fmla="*/ 3630 w 10491"/>
                <a:gd name="T97" fmla="*/ 4705 h 4777"/>
                <a:gd name="T98" fmla="*/ 3635 w 10491"/>
                <a:gd name="T99" fmla="*/ 4715 h 4777"/>
                <a:gd name="T100" fmla="*/ 3645 w 10491"/>
                <a:gd name="T101" fmla="*/ 4731 h 4777"/>
                <a:gd name="T102" fmla="*/ 3658 w 10491"/>
                <a:gd name="T103" fmla="*/ 4748 h 4777"/>
                <a:gd name="T104" fmla="*/ 3665 w 10491"/>
                <a:gd name="T105" fmla="*/ 4761 h 4777"/>
                <a:gd name="T106" fmla="*/ 3675 w 10491"/>
                <a:gd name="T107" fmla="*/ 4774 h 4777"/>
                <a:gd name="T108" fmla="*/ 7995 w 10491"/>
                <a:gd name="T109" fmla="*/ 4080 h 4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91" h="4777">
                  <a:moveTo>
                    <a:pt x="7995" y="4080"/>
                  </a:moveTo>
                  <a:lnTo>
                    <a:pt x="7995" y="4080"/>
                  </a:lnTo>
                  <a:cubicBezTo>
                    <a:pt x="8924" y="3475"/>
                    <a:pt x="9764" y="2762"/>
                    <a:pt x="10490" y="1957"/>
                  </a:cubicBezTo>
                  <a:cubicBezTo>
                    <a:pt x="5639" y="0"/>
                    <a:pt x="1969" y="1116"/>
                    <a:pt x="1969" y="1116"/>
                  </a:cubicBezTo>
                  <a:lnTo>
                    <a:pt x="1969" y="1116"/>
                  </a:lnTo>
                  <a:cubicBezTo>
                    <a:pt x="1795" y="1157"/>
                    <a:pt x="1628" y="1205"/>
                    <a:pt x="1468" y="1258"/>
                  </a:cubicBezTo>
                  <a:cubicBezTo>
                    <a:pt x="1438" y="1268"/>
                    <a:pt x="1405" y="1278"/>
                    <a:pt x="1375" y="1291"/>
                  </a:cubicBezTo>
                  <a:cubicBezTo>
                    <a:pt x="1344" y="1301"/>
                    <a:pt x="1314" y="1311"/>
                    <a:pt x="1284" y="1324"/>
                  </a:cubicBezTo>
                  <a:cubicBezTo>
                    <a:pt x="1238" y="1342"/>
                    <a:pt x="1192" y="1357"/>
                    <a:pt x="1149" y="1375"/>
                  </a:cubicBezTo>
                  <a:cubicBezTo>
                    <a:pt x="1134" y="1382"/>
                    <a:pt x="1119" y="1387"/>
                    <a:pt x="1106" y="1392"/>
                  </a:cubicBezTo>
                  <a:cubicBezTo>
                    <a:pt x="443" y="1661"/>
                    <a:pt x="0" y="1972"/>
                    <a:pt x="0" y="1972"/>
                  </a:cubicBezTo>
                  <a:cubicBezTo>
                    <a:pt x="38" y="1987"/>
                    <a:pt x="76" y="2002"/>
                    <a:pt x="114" y="2017"/>
                  </a:cubicBezTo>
                  <a:cubicBezTo>
                    <a:pt x="117" y="2017"/>
                    <a:pt x="117" y="2017"/>
                    <a:pt x="119" y="2020"/>
                  </a:cubicBezTo>
                  <a:cubicBezTo>
                    <a:pt x="155" y="2033"/>
                    <a:pt x="188" y="2048"/>
                    <a:pt x="223" y="2063"/>
                  </a:cubicBezTo>
                  <a:cubicBezTo>
                    <a:pt x="228" y="2066"/>
                    <a:pt x="231" y="2068"/>
                    <a:pt x="236" y="2068"/>
                  </a:cubicBezTo>
                  <a:cubicBezTo>
                    <a:pt x="246" y="2073"/>
                    <a:pt x="256" y="2078"/>
                    <a:pt x="266" y="2083"/>
                  </a:cubicBezTo>
                  <a:cubicBezTo>
                    <a:pt x="276" y="2086"/>
                    <a:pt x="284" y="2091"/>
                    <a:pt x="294" y="2093"/>
                  </a:cubicBezTo>
                  <a:cubicBezTo>
                    <a:pt x="299" y="2096"/>
                    <a:pt x="304" y="2098"/>
                    <a:pt x="312" y="2101"/>
                  </a:cubicBezTo>
                  <a:cubicBezTo>
                    <a:pt x="324" y="2109"/>
                    <a:pt x="337" y="2114"/>
                    <a:pt x="350" y="2119"/>
                  </a:cubicBezTo>
                  <a:cubicBezTo>
                    <a:pt x="352" y="2119"/>
                    <a:pt x="352" y="2121"/>
                    <a:pt x="355" y="2121"/>
                  </a:cubicBezTo>
                  <a:cubicBezTo>
                    <a:pt x="372" y="2129"/>
                    <a:pt x="390" y="2136"/>
                    <a:pt x="405" y="2144"/>
                  </a:cubicBezTo>
                  <a:cubicBezTo>
                    <a:pt x="413" y="2147"/>
                    <a:pt x="421" y="2152"/>
                    <a:pt x="426" y="2154"/>
                  </a:cubicBezTo>
                  <a:cubicBezTo>
                    <a:pt x="438" y="2159"/>
                    <a:pt x="451" y="2164"/>
                    <a:pt x="461" y="2169"/>
                  </a:cubicBezTo>
                  <a:cubicBezTo>
                    <a:pt x="471" y="2174"/>
                    <a:pt x="479" y="2179"/>
                    <a:pt x="489" y="2182"/>
                  </a:cubicBezTo>
                  <a:cubicBezTo>
                    <a:pt x="499" y="2187"/>
                    <a:pt x="509" y="2192"/>
                    <a:pt x="517" y="2197"/>
                  </a:cubicBezTo>
                  <a:cubicBezTo>
                    <a:pt x="527" y="2200"/>
                    <a:pt x="534" y="2205"/>
                    <a:pt x="542" y="2210"/>
                  </a:cubicBezTo>
                  <a:cubicBezTo>
                    <a:pt x="552" y="2212"/>
                    <a:pt x="562" y="2217"/>
                    <a:pt x="572" y="2222"/>
                  </a:cubicBezTo>
                  <a:cubicBezTo>
                    <a:pt x="580" y="2228"/>
                    <a:pt x="588" y="2230"/>
                    <a:pt x="593" y="2233"/>
                  </a:cubicBezTo>
                  <a:cubicBezTo>
                    <a:pt x="605" y="2238"/>
                    <a:pt x="615" y="2243"/>
                    <a:pt x="626" y="2250"/>
                  </a:cubicBezTo>
                  <a:cubicBezTo>
                    <a:pt x="638" y="2255"/>
                    <a:pt x="648" y="2260"/>
                    <a:pt x="658" y="2266"/>
                  </a:cubicBezTo>
                  <a:cubicBezTo>
                    <a:pt x="666" y="2268"/>
                    <a:pt x="674" y="2273"/>
                    <a:pt x="681" y="2276"/>
                  </a:cubicBezTo>
                  <a:cubicBezTo>
                    <a:pt x="691" y="2281"/>
                    <a:pt x="704" y="2288"/>
                    <a:pt x="717" y="2293"/>
                  </a:cubicBezTo>
                  <a:cubicBezTo>
                    <a:pt x="722" y="2296"/>
                    <a:pt x="727" y="2301"/>
                    <a:pt x="734" y="2303"/>
                  </a:cubicBezTo>
                  <a:cubicBezTo>
                    <a:pt x="742" y="2306"/>
                    <a:pt x="747" y="2311"/>
                    <a:pt x="755" y="2314"/>
                  </a:cubicBezTo>
                  <a:cubicBezTo>
                    <a:pt x="765" y="2319"/>
                    <a:pt x="777" y="2324"/>
                    <a:pt x="788" y="2329"/>
                  </a:cubicBezTo>
                  <a:cubicBezTo>
                    <a:pt x="793" y="2331"/>
                    <a:pt x="798" y="2334"/>
                    <a:pt x="800" y="2336"/>
                  </a:cubicBezTo>
                  <a:cubicBezTo>
                    <a:pt x="813" y="2344"/>
                    <a:pt x="825" y="2352"/>
                    <a:pt x="838" y="2357"/>
                  </a:cubicBezTo>
                  <a:cubicBezTo>
                    <a:pt x="848" y="2362"/>
                    <a:pt x="858" y="2367"/>
                    <a:pt x="869" y="2374"/>
                  </a:cubicBezTo>
                  <a:cubicBezTo>
                    <a:pt x="876" y="2377"/>
                    <a:pt x="884" y="2382"/>
                    <a:pt x="891" y="2384"/>
                  </a:cubicBezTo>
                  <a:cubicBezTo>
                    <a:pt x="899" y="2390"/>
                    <a:pt x="909" y="2395"/>
                    <a:pt x="919" y="2400"/>
                  </a:cubicBezTo>
                  <a:cubicBezTo>
                    <a:pt x="927" y="2402"/>
                    <a:pt x="934" y="2407"/>
                    <a:pt x="942" y="2412"/>
                  </a:cubicBezTo>
                  <a:cubicBezTo>
                    <a:pt x="949" y="2417"/>
                    <a:pt x="957" y="2420"/>
                    <a:pt x="967" y="2425"/>
                  </a:cubicBezTo>
                  <a:cubicBezTo>
                    <a:pt x="975" y="2430"/>
                    <a:pt x="982" y="2435"/>
                    <a:pt x="993" y="2440"/>
                  </a:cubicBezTo>
                  <a:cubicBezTo>
                    <a:pt x="1000" y="2443"/>
                    <a:pt x="1008" y="2448"/>
                    <a:pt x="1015" y="2453"/>
                  </a:cubicBezTo>
                  <a:cubicBezTo>
                    <a:pt x="1025" y="2458"/>
                    <a:pt x="1033" y="2463"/>
                    <a:pt x="1043" y="2468"/>
                  </a:cubicBezTo>
                  <a:cubicBezTo>
                    <a:pt x="1048" y="2470"/>
                    <a:pt x="1056" y="2476"/>
                    <a:pt x="1061" y="2478"/>
                  </a:cubicBezTo>
                  <a:cubicBezTo>
                    <a:pt x="1071" y="2483"/>
                    <a:pt x="1081" y="2491"/>
                    <a:pt x="1091" y="2496"/>
                  </a:cubicBezTo>
                  <a:cubicBezTo>
                    <a:pt x="1096" y="2498"/>
                    <a:pt x="1101" y="2501"/>
                    <a:pt x="1106" y="2503"/>
                  </a:cubicBezTo>
                  <a:cubicBezTo>
                    <a:pt x="1119" y="2511"/>
                    <a:pt x="1129" y="2516"/>
                    <a:pt x="1142" y="2524"/>
                  </a:cubicBezTo>
                  <a:cubicBezTo>
                    <a:pt x="1144" y="2526"/>
                    <a:pt x="1149" y="2529"/>
                    <a:pt x="1152" y="2531"/>
                  </a:cubicBezTo>
                  <a:cubicBezTo>
                    <a:pt x="1165" y="2536"/>
                    <a:pt x="1177" y="2544"/>
                    <a:pt x="1190" y="2551"/>
                  </a:cubicBezTo>
                  <a:cubicBezTo>
                    <a:pt x="1197" y="2557"/>
                    <a:pt x="1203" y="2559"/>
                    <a:pt x="1210" y="2564"/>
                  </a:cubicBezTo>
                  <a:cubicBezTo>
                    <a:pt x="1220" y="2569"/>
                    <a:pt x="1230" y="2574"/>
                    <a:pt x="1238" y="2579"/>
                  </a:cubicBezTo>
                  <a:cubicBezTo>
                    <a:pt x="1246" y="2584"/>
                    <a:pt x="1253" y="2589"/>
                    <a:pt x="1261" y="2592"/>
                  </a:cubicBezTo>
                  <a:cubicBezTo>
                    <a:pt x="1268" y="2597"/>
                    <a:pt x="1278" y="2605"/>
                    <a:pt x="1286" y="2610"/>
                  </a:cubicBezTo>
                  <a:cubicBezTo>
                    <a:pt x="1291" y="2612"/>
                    <a:pt x="1296" y="2615"/>
                    <a:pt x="1301" y="2617"/>
                  </a:cubicBezTo>
                  <a:cubicBezTo>
                    <a:pt x="1311" y="2625"/>
                    <a:pt x="1324" y="2630"/>
                    <a:pt x="1334" y="2637"/>
                  </a:cubicBezTo>
                  <a:cubicBezTo>
                    <a:pt x="1339" y="2640"/>
                    <a:pt x="1342" y="2643"/>
                    <a:pt x="1347" y="2645"/>
                  </a:cubicBezTo>
                  <a:cubicBezTo>
                    <a:pt x="1359" y="2653"/>
                    <a:pt x="1370" y="2660"/>
                    <a:pt x="1380" y="2665"/>
                  </a:cubicBezTo>
                  <a:cubicBezTo>
                    <a:pt x="1385" y="2668"/>
                    <a:pt x="1390" y="2673"/>
                    <a:pt x="1395" y="2675"/>
                  </a:cubicBezTo>
                  <a:cubicBezTo>
                    <a:pt x="1405" y="2681"/>
                    <a:pt x="1415" y="2688"/>
                    <a:pt x="1425" y="2696"/>
                  </a:cubicBezTo>
                  <a:cubicBezTo>
                    <a:pt x="1430" y="2698"/>
                    <a:pt x="1435" y="2701"/>
                    <a:pt x="1440" y="2703"/>
                  </a:cubicBezTo>
                  <a:cubicBezTo>
                    <a:pt x="1451" y="2711"/>
                    <a:pt x="1461" y="2716"/>
                    <a:pt x="1471" y="2724"/>
                  </a:cubicBezTo>
                  <a:cubicBezTo>
                    <a:pt x="1476" y="2726"/>
                    <a:pt x="1481" y="2729"/>
                    <a:pt x="1484" y="2731"/>
                  </a:cubicBezTo>
                  <a:cubicBezTo>
                    <a:pt x="1496" y="2739"/>
                    <a:pt x="1506" y="2746"/>
                    <a:pt x="1516" y="2751"/>
                  </a:cubicBezTo>
                  <a:cubicBezTo>
                    <a:pt x="1521" y="2754"/>
                    <a:pt x="1527" y="2756"/>
                    <a:pt x="1529" y="2762"/>
                  </a:cubicBezTo>
                  <a:cubicBezTo>
                    <a:pt x="1539" y="2767"/>
                    <a:pt x="1552" y="2774"/>
                    <a:pt x="1562" y="2782"/>
                  </a:cubicBezTo>
                  <a:cubicBezTo>
                    <a:pt x="1567" y="2784"/>
                    <a:pt x="1570" y="2787"/>
                    <a:pt x="1575" y="2789"/>
                  </a:cubicBezTo>
                  <a:cubicBezTo>
                    <a:pt x="1585" y="2797"/>
                    <a:pt x="1595" y="2805"/>
                    <a:pt x="1605" y="2810"/>
                  </a:cubicBezTo>
                  <a:cubicBezTo>
                    <a:pt x="1610" y="2812"/>
                    <a:pt x="1615" y="2815"/>
                    <a:pt x="1618" y="2817"/>
                  </a:cubicBezTo>
                  <a:cubicBezTo>
                    <a:pt x="1628" y="2825"/>
                    <a:pt x="1640" y="2832"/>
                    <a:pt x="1651" y="2840"/>
                  </a:cubicBezTo>
                  <a:cubicBezTo>
                    <a:pt x="1653" y="2843"/>
                    <a:pt x="1658" y="2845"/>
                    <a:pt x="1661" y="2848"/>
                  </a:cubicBezTo>
                  <a:cubicBezTo>
                    <a:pt x="1671" y="2855"/>
                    <a:pt x="1683" y="2863"/>
                    <a:pt x="1694" y="2868"/>
                  </a:cubicBezTo>
                  <a:cubicBezTo>
                    <a:pt x="1699" y="2873"/>
                    <a:pt x="1704" y="2875"/>
                    <a:pt x="1709" y="2880"/>
                  </a:cubicBezTo>
                  <a:cubicBezTo>
                    <a:pt x="1719" y="2886"/>
                    <a:pt x="1727" y="2891"/>
                    <a:pt x="1737" y="2898"/>
                  </a:cubicBezTo>
                  <a:cubicBezTo>
                    <a:pt x="1742" y="2901"/>
                    <a:pt x="1747" y="2906"/>
                    <a:pt x="1752" y="2908"/>
                  </a:cubicBezTo>
                  <a:cubicBezTo>
                    <a:pt x="1759" y="2916"/>
                    <a:pt x="1770" y="2921"/>
                    <a:pt x="1777" y="2926"/>
                  </a:cubicBezTo>
                  <a:cubicBezTo>
                    <a:pt x="1782" y="2931"/>
                    <a:pt x="1787" y="2934"/>
                    <a:pt x="1790" y="2936"/>
                  </a:cubicBezTo>
                  <a:cubicBezTo>
                    <a:pt x="1800" y="2944"/>
                    <a:pt x="1810" y="2949"/>
                    <a:pt x="1820" y="2956"/>
                  </a:cubicBezTo>
                  <a:cubicBezTo>
                    <a:pt x="1825" y="2959"/>
                    <a:pt x="1828" y="2964"/>
                    <a:pt x="1833" y="2967"/>
                  </a:cubicBezTo>
                  <a:cubicBezTo>
                    <a:pt x="1843" y="2972"/>
                    <a:pt x="1853" y="2979"/>
                    <a:pt x="1861" y="2987"/>
                  </a:cubicBezTo>
                  <a:cubicBezTo>
                    <a:pt x="1866" y="2989"/>
                    <a:pt x="1868" y="2992"/>
                    <a:pt x="1873" y="2994"/>
                  </a:cubicBezTo>
                  <a:cubicBezTo>
                    <a:pt x="1883" y="3002"/>
                    <a:pt x="1894" y="3007"/>
                    <a:pt x="1901" y="3015"/>
                  </a:cubicBezTo>
                  <a:cubicBezTo>
                    <a:pt x="1906" y="3017"/>
                    <a:pt x="1909" y="3020"/>
                    <a:pt x="1911" y="3022"/>
                  </a:cubicBezTo>
                  <a:cubicBezTo>
                    <a:pt x="1921" y="3030"/>
                    <a:pt x="1932" y="3037"/>
                    <a:pt x="1942" y="3045"/>
                  </a:cubicBezTo>
                  <a:cubicBezTo>
                    <a:pt x="1944" y="3045"/>
                    <a:pt x="1947" y="3048"/>
                    <a:pt x="1949" y="3050"/>
                  </a:cubicBezTo>
                  <a:cubicBezTo>
                    <a:pt x="1962" y="3058"/>
                    <a:pt x="1972" y="3065"/>
                    <a:pt x="1982" y="3073"/>
                  </a:cubicBezTo>
                  <a:cubicBezTo>
                    <a:pt x="1985" y="3075"/>
                    <a:pt x="1990" y="3078"/>
                    <a:pt x="1992" y="3080"/>
                  </a:cubicBezTo>
                  <a:cubicBezTo>
                    <a:pt x="2002" y="3088"/>
                    <a:pt x="2012" y="3096"/>
                    <a:pt x="2023" y="3103"/>
                  </a:cubicBezTo>
                  <a:cubicBezTo>
                    <a:pt x="2025" y="3106"/>
                    <a:pt x="2028" y="3108"/>
                    <a:pt x="2033" y="3111"/>
                  </a:cubicBezTo>
                  <a:cubicBezTo>
                    <a:pt x="2043" y="3118"/>
                    <a:pt x="2050" y="3126"/>
                    <a:pt x="2061" y="3131"/>
                  </a:cubicBezTo>
                  <a:cubicBezTo>
                    <a:pt x="2063" y="3134"/>
                    <a:pt x="2066" y="3136"/>
                    <a:pt x="2068" y="3136"/>
                  </a:cubicBezTo>
                  <a:cubicBezTo>
                    <a:pt x="2078" y="3146"/>
                    <a:pt x="2088" y="3154"/>
                    <a:pt x="2099" y="3161"/>
                  </a:cubicBezTo>
                  <a:cubicBezTo>
                    <a:pt x="2104" y="3164"/>
                    <a:pt x="2106" y="3167"/>
                    <a:pt x="2111" y="3172"/>
                  </a:cubicBezTo>
                  <a:cubicBezTo>
                    <a:pt x="2119" y="3177"/>
                    <a:pt x="2129" y="3184"/>
                    <a:pt x="2136" y="3189"/>
                  </a:cubicBezTo>
                  <a:cubicBezTo>
                    <a:pt x="2139" y="3192"/>
                    <a:pt x="2144" y="3197"/>
                    <a:pt x="2147" y="3199"/>
                  </a:cubicBezTo>
                  <a:cubicBezTo>
                    <a:pt x="2157" y="3204"/>
                    <a:pt x="2164" y="3212"/>
                    <a:pt x="2174" y="3220"/>
                  </a:cubicBezTo>
                  <a:cubicBezTo>
                    <a:pt x="2177" y="3222"/>
                    <a:pt x="2179" y="3222"/>
                    <a:pt x="2179" y="3225"/>
                  </a:cubicBezTo>
                  <a:cubicBezTo>
                    <a:pt x="2190" y="3232"/>
                    <a:pt x="2200" y="3240"/>
                    <a:pt x="2210" y="3250"/>
                  </a:cubicBezTo>
                  <a:cubicBezTo>
                    <a:pt x="2212" y="3250"/>
                    <a:pt x="2215" y="3253"/>
                    <a:pt x="2217" y="3253"/>
                  </a:cubicBezTo>
                  <a:cubicBezTo>
                    <a:pt x="2228" y="3263"/>
                    <a:pt x="2238" y="3270"/>
                    <a:pt x="2248" y="3278"/>
                  </a:cubicBezTo>
                  <a:cubicBezTo>
                    <a:pt x="2248" y="3278"/>
                    <a:pt x="2250" y="3280"/>
                    <a:pt x="2253" y="3280"/>
                  </a:cubicBezTo>
                  <a:cubicBezTo>
                    <a:pt x="2263" y="3291"/>
                    <a:pt x="2273" y="3298"/>
                    <a:pt x="2283" y="3306"/>
                  </a:cubicBezTo>
                  <a:cubicBezTo>
                    <a:pt x="2286" y="3308"/>
                    <a:pt x="2288" y="3311"/>
                    <a:pt x="2291" y="3313"/>
                  </a:cubicBezTo>
                  <a:cubicBezTo>
                    <a:pt x="2301" y="3321"/>
                    <a:pt x="2309" y="3328"/>
                    <a:pt x="2319" y="3336"/>
                  </a:cubicBezTo>
                  <a:cubicBezTo>
                    <a:pt x="2321" y="3339"/>
                    <a:pt x="2324" y="3341"/>
                    <a:pt x="2326" y="3344"/>
                  </a:cubicBezTo>
                  <a:cubicBezTo>
                    <a:pt x="2336" y="3349"/>
                    <a:pt x="2344" y="3356"/>
                    <a:pt x="2354" y="3364"/>
                  </a:cubicBezTo>
                  <a:cubicBezTo>
                    <a:pt x="2354" y="3366"/>
                    <a:pt x="2357" y="3366"/>
                    <a:pt x="2357" y="3366"/>
                  </a:cubicBezTo>
                  <a:cubicBezTo>
                    <a:pt x="2367" y="3377"/>
                    <a:pt x="2377" y="3384"/>
                    <a:pt x="2387" y="3394"/>
                  </a:cubicBezTo>
                  <a:cubicBezTo>
                    <a:pt x="2390" y="3394"/>
                    <a:pt x="2392" y="3397"/>
                    <a:pt x="2395" y="3399"/>
                  </a:cubicBezTo>
                  <a:cubicBezTo>
                    <a:pt x="2405" y="3407"/>
                    <a:pt x="2412" y="3415"/>
                    <a:pt x="2422" y="3422"/>
                  </a:cubicBezTo>
                  <a:cubicBezTo>
                    <a:pt x="2425" y="3425"/>
                    <a:pt x="2430" y="3427"/>
                    <a:pt x="2433" y="3430"/>
                  </a:cubicBezTo>
                  <a:cubicBezTo>
                    <a:pt x="2440" y="3437"/>
                    <a:pt x="2448" y="3445"/>
                    <a:pt x="2455" y="3450"/>
                  </a:cubicBezTo>
                  <a:cubicBezTo>
                    <a:pt x="2458" y="3452"/>
                    <a:pt x="2463" y="3455"/>
                    <a:pt x="2466" y="3458"/>
                  </a:cubicBezTo>
                  <a:cubicBezTo>
                    <a:pt x="2473" y="3465"/>
                    <a:pt x="2481" y="3473"/>
                    <a:pt x="2488" y="3478"/>
                  </a:cubicBezTo>
                  <a:cubicBezTo>
                    <a:pt x="2491" y="3480"/>
                    <a:pt x="2496" y="3483"/>
                    <a:pt x="2498" y="3485"/>
                  </a:cubicBezTo>
                  <a:cubicBezTo>
                    <a:pt x="2506" y="3493"/>
                    <a:pt x="2514" y="3501"/>
                    <a:pt x="2521" y="3508"/>
                  </a:cubicBezTo>
                  <a:cubicBezTo>
                    <a:pt x="2524" y="3508"/>
                    <a:pt x="2526" y="3511"/>
                    <a:pt x="2529" y="3513"/>
                  </a:cubicBezTo>
                  <a:cubicBezTo>
                    <a:pt x="2536" y="3521"/>
                    <a:pt x="2547" y="3528"/>
                    <a:pt x="2554" y="3536"/>
                  </a:cubicBezTo>
                  <a:cubicBezTo>
                    <a:pt x="2557" y="3539"/>
                    <a:pt x="2559" y="3539"/>
                    <a:pt x="2562" y="3541"/>
                  </a:cubicBezTo>
                  <a:cubicBezTo>
                    <a:pt x="2569" y="3549"/>
                    <a:pt x="2577" y="3556"/>
                    <a:pt x="2584" y="3564"/>
                  </a:cubicBezTo>
                  <a:cubicBezTo>
                    <a:pt x="2587" y="3566"/>
                    <a:pt x="2590" y="3566"/>
                    <a:pt x="2592" y="3569"/>
                  </a:cubicBezTo>
                  <a:cubicBezTo>
                    <a:pt x="2600" y="3576"/>
                    <a:pt x="2607" y="3584"/>
                    <a:pt x="2617" y="3592"/>
                  </a:cubicBezTo>
                  <a:cubicBezTo>
                    <a:pt x="2620" y="3594"/>
                    <a:pt x="2622" y="3597"/>
                    <a:pt x="2625" y="3599"/>
                  </a:cubicBezTo>
                  <a:cubicBezTo>
                    <a:pt x="2633" y="3604"/>
                    <a:pt x="2640" y="3612"/>
                    <a:pt x="2648" y="3619"/>
                  </a:cubicBezTo>
                  <a:cubicBezTo>
                    <a:pt x="2650" y="3622"/>
                    <a:pt x="2653" y="3622"/>
                    <a:pt x="2653" y="3625"/>
                  </a:cubicBezTo>
                  <a:cubicBezTo>
                    <a:pt x="2663" y="3632"/>
                    <a:pt x="2671" y="3640"/>
                    <a:pt x="2678" y="3647"/>
                  </a:cubicBezTo>
                  <a:cubicBezTo>
                    <a:pt x="2681" y="3647"/>
                    <a:pt x="2681" y="3650"/>
                    <a:pt x="2683" y="3652"/>
                  </a:cubicBezTo>
                  <a:cubicBezTo>
                    <a:pt x="2691" y="3660"/>
                    <a:pt x="2698" y="3668"/>
                    <a:pt x="2709" y="3675"/>
                  </a:cubicBezTo>
                  <a:cubicBezTo>
                    <a:pt x="2709" y="3675"/>
                    <a:pt x="2709" y="3675"/>
                    <a:pt x="2711" y="3678"/>
                  </a:cubicBezTo>
                  <a:cubicBezTo>
                    <a:pt x="2719" y="3685"/>
                    <a:pt x="2729" y="3693"/>
                    <a:pt x="2736" y="3700"/>
                  </a:cubicBezTo>
                  <a:cubicBezTo>
                    <a:pt x="2739" y="3703"/>
                    <a:pt x="2741" y="3706"/>
                    <a:pt x="2741" y="3708"/>
                  </a:cubicBezTo>
                  <a:cubicBezTo>
                    <a:pt x="2749" y="3713"/>
                    <a:pt x="2757" y="3721"/>
                    <a:pt x="2764" y="3728"/>
                  </a:cubicBezTo>
                  <a:cubicBezTo>
                    <a:pt x="2767" y="3731"/>
                    <a:pt x="2769" y="3733"/>
                    <a:pt x="2772" y="3733"/>
                  </a:cubicBezTo>
                  <a:cubicBezTo>
                    <a:pt x="2779" y="3741"/>
                    <a:pt x="2787" y="3749"/>
                    <a:pt x="2795" y="3756"/>
                  </a:cubicBezTo>
                  <a:lnTo>
                    <a:pt x="2797" y="3759"/>
                  </a:lnTo>
                  <a:cubicBezTo>
                    <a:pt x="2805" y="3766"/>
                    <a:pt x="2815" y="3774"/>
                    <a:pt x="2822" y="3781"/>
                  </a:cubicBezTo>
                  <a:cubicBezTo>
                    <a:pt x="2822" y="3784"/>
                    <a:pt x="2825" y="3784"/>
                    <a:pt x="2825" y="3787"/>
                  </a:cubicBezTo>
                  <a:cubicBezTo>
                    <a:pt x="2833" y="3794"/>
                    <a:pt x="2840" y="3802"/>
                    <a:pt x="2850" y="3809"/>
                  </a:cubicBezTo>
                  <a:lnTo>
                    <a:pt x="2853" y="3812"/>
                  </a:lnTo>
                  <a:cubicBezTo>
                    <a:pt x="2860" y="3819"/>
                    <a:pt x="2868" y="3827"/>
                    <a:pt x="2876" y="3835"/>
                  </a:cubicBezTo>
                  <a:cubicBezTo>
                    <a:pt x="2878" y="3837"/>
                    <a:pt x="2878" y="3837"/>
                    <a:pt x="2881" y="3840"/>
                  </a:cubicBezTo>
                  <a:cubicBezTo>
                    <a:pt x="2888" y="3847"/>
                    <a:pt x="2896" y="3855"/>
                    <a:pt x="2903" y="3862"/>
                  </a:cubicBezTo>
                  <a:lnTo>
                    <a:pt x="2906" y="3865"/>
                  </a:lnTo>
                  <a:cubicBezTo>
                    <a:pt x="2914" y="3873"/>
                    <a:pt x="2921" y="3880"/>
                    <a:pt x="2929" y="3888"/>
                  </a:cubicBezTo>
                  <a:cubicBezTo>
                    <a:pt x="2931" y="3888"/>
                    <a:pt x="2931" y="3890"/>
                    <a:pt x="2931" y="3890"/>
                  </a:cubicBezTo>
                  <a:cubicBezTo>
                    <a:pt x="2939" y="3898"/>
                    <a:pt x="2946" y="3906"/>
                    <a:pt x="2954" y="3913"/>
                  </a:cubicBezTo>
                  <a:lnTo>
                    <a:pt x="2957" y="3916"/>
                  </a:lnTo>
                  <a:cubicBezTo>
                    <a:pt x="2964" y="3923"/>
                    <a:pt x="2972" y="3931"/>
                    <a:pt x="2979" y="3938"/>
                  </a:cubicBezTo>
                  <a:cubicBezTo>
                    <a:pt x="2982" y="3941"/>
                    <a:pt x="2982" y="3941"/>
                    <a:pt x="2984" y="3943"/>
                  </a:cubicBezTo>
                  <a:cubicBezTo>
                    <a:pt x="2989" y="3951"/>
                    <a:pt x="2997" y="3956"/>
                    <a:pt x="3005" y="3964"/>
                  </a:cubicBezTo>
                  <a:cubicBezTo>
                    <a:pt x="3005" y="3966"/>
                    <a:pt x="3007" y="3966"/>
                    <a:pt x="3007" y="3969"/>
                  </a:cubicBezTo>
                  <a:cubicBezTo>
                    <a:pt x="3015" y="3976"/>
                    <a:pt x="3022" y="3981"/>
                    <a:pt x="3027" y="3989"/>
                  </a:cubicBezTo>
                  <a:cubicBezTo>
                    <a:pt x="3030" y="3992"/>
                    <a:pt x="3030" y="3992"/>
                    <a:pt x="3030" y="3992"/>
                  </a:cubicBezTo>
                  <a:cubicBezTo>
                    <a:pt x="3038" y="3999"/>
                    <a:pt x="3045" y="4007"/>
                    <a:pt x="3053" y="4014"/>
                  </a:cubicBezTo>
                  <a:cubicBezTo>
                    <a:pt x="3053" y="4014"/>
                    <a:pt x="3053" y="4017"/>
                    <a:pt x="3055" y="4017"/>
                  </a:cubicBezTo>
                  <a:cubicBezTo>
                    <a:pt x="3060" y="4024"/>
                    <a:pt x="3068" y="4032"/>
                    <a:pt x="3075" y="4040"/>
                  </a:cubicBezTo>
                  <a:cubicBezTo>
                    <a:pt x="3075" y="4040"/>
                    <a:pt x="3078" y="4040"/>
                    <a:pt x="3078" y="4042"/>
                  </a:cubicBezTo>
                  <a:cubicBezTo>
                    <a:pt x="3086" y="4050"/>
                    <a:pt x="3091" y="4055"/>
                    <a:pt x="3098" y="4062"/>
                  </a:cubicBezTo>
                  <a:cubicBezTo>
                    <a:pt x="3098" y="4065"/>
                    <a:pt x="3101" y="4065"/>
                    <a:pt x="3101" y="4065"/>
                  </a:cubicBezTo>
                  <a:cubicBezTo>
                    <a:pt x="3108" y="4073"/>
                    <a:pt x="3113" y="4080"/>
                    <a:pt x="3121" y="4088"/>
                  </a:cubicBezTo>
                  <a:cubicBezTo>
                    <a:pt x="3121" y="4088"/>
                    <a:pt x="3124" y="4090"/>
                    <a:pt x="3126" y="4093"/>
                  </a:cubicBezTo>
                  <a:cubicBezTo>
                    <a:pt x="3131" y="4098"/>
                    <a:pt x="3136" y="4105"/>
                    <a:pt x="3141" y="4111"/>
                  </a:cubicBezTo>
                  <a:cubicBezTo>
                    <a:pt x="3144" y="4111"/>
                    <a:pt x="3144" y="4113"/>
                    <a:pt x="3146" y="4113"/>
                  </a:cubicBezTo>
                  <a:cubicBezTo>
                    <a:pt x="3151" y="4121"/>
                    <a:pt x="3156" y="4128"/>
                    <a:pt x="3164" y="4133"/>
                  </a:cubicBezTo>
                  <a:cubicBezTo>
                    <a:pt x="3164" y="4136"/>
                    <a:pt x="3167" y="4136"/>
                    <a:pt x="3167" y="4136"/>
                  </a:cubicBezTo>
                  <a:cubicBezTo>
                    <a:pt x="3172" y="4143"/>
                    <a:pt x="3179" y="4151"/>
                    <a:pt x="3184" y="4156"/>
                  </a:cubicBezTo>
                  <a:cubicBezTo>
                    <a:pt x="3187" y="4159"/>
                    <a:pt x="3187" y="4159"/>
                    <a:pt x="3187" y="4159"/>
                  </a:cubicBezTo>
                  <a:cubicBezTo>
                    <a:pt x="3194" y="4166"/>
                    <a:pt x="3199" y="4174"/>
                    <a:pt x="3205" y="4179"/>
                  </a:cubicBezTo>
                  <a:cubicBezTo>
                    <a:pt x="3207" y="4181"/>
                    <a:pt x="3210" y="4184"/>
                    <a:pt x="3210" y="4186"/>
                  </a:cubicBezTo>
                  <a:cubicBezTo>
                    <a:pt x="3215" y="4192"/>
                    <a:pt x="3220" y="4197"/>
                    <a:pt x="3225" y="4202"/>
                  </a:cubicBezTo>
                  <a:cubicBezTo>
                    <a:pt x="3227" y="4204"/>
                    <a:pt x="3227" y="4204"/>
                    <a:pt x="3230" y="4207"/>
                  </a:cubicBezTo>
                  <a:cubicBezTo>
                    <a:pt x="3235" y="4212"/>
                    <a:pt x="3240" y="4219"/>
                    <a:pt x="3245" y="4224"/>
                  </a:cubicBezTo>
                  <a:lnTo>
                    <a:pt x="3248" y="4227"/>
                  </a:lnTo>
                  <a:cubicBezTo>
                    <a:pt x="3253" y="4232"/>
                    <a:pt x="3258" y="4240"/>
                    <a:pt x="3265" y="4247"/>
                  </a:cubicBezTo>
                  <a:cubicBezTo>
                    <a:pt x="3265" y="4247"/>
                    <a:pt x="3265" y="4250"/>
                    <a:pt x="3268" y="4250"/>
                  </a:cubicBezTo>
                  <a:cubicBezTo>
                    <a:pt x="3273" y="4255"/>
                    <a:pt x="3278" y="4262"/>
                    <a:pt x="3283" y="4267"/>
                  </a:cubicBezTo>
                  <a:cubicBezTo>
                    <a:pt x="3283" y="4270"/>
                    <a:pt x="3286" y="4270"/>
                    <a:pt x="3286" y="4270"/>
                  </a:cubicBezTo>
                  <a:cubicBezTo>
                    <a:pt x="3291" y="4278"/>
                    <a:pt x="3296" y="4283"/>
                    <a:pt x="3301" y="4290"/>
                  </a:cubicBezTo>
                  <a:cubicBezTo>
                    <a:pt x="3303" y="4290"/>
                    <a:pt x="3303" y="4293"/>
                    <a:pt x="3306" y="4293"/>
                  </a:cubicBezTo>
                  <a:cubicBezTo>
                    <a:pt x="3311" y="4300"/>
                    <a:pt x="3316" y="4305"/>
                    <a:pt x="3318" y="4310"/>
                  </a:cubicBezTo>
                  <a:cubicBezTo>
                    <a:pt x="3321" y="4310"/>
                    <a:pt x="3321" y="4310"/>
                    <a:pt x="3321" y="4313"/>
                  </a:cubicBezTo>
                  <a:cubicBezTo>
                    <a:pt x="3326" y="4318"/>
                    <a:pt x="3331" y="4326"/>
                    <a:pt x="3336" y="4331"/>
                  </a:cubicBezTo>
                  <a:cubicBezTo>
                    <a:pt x="3336" y="4331"/>
                    <a:pt x="3339" y="4331"/>
                    <a:pt x="3339" y="4333"/>
                  </a:cubicBezTo>
                  <a:cubicBezTo>
                    <a:pt x="3349" y="4346"/>
                    <a:pt x="3359" y="4359"/>
                    <a:pt x="3369" y="4371"/>
                  </a:cubicBezTo>
                  <a:cubicBezTo>
                    <a:pt x="3372" y="4371"/>
                    <a:pt x="3372" y="4371"/>
                    <a:pt x="3372" y="4374"/>
                  </a:cubicBezTo>
                  <a:cubicBezTo>
                    <a:pt x="3377" y="4379"/>
                    <a:pt x="3382" y="4384"/>
                    <a:pt x="3387" y="4389"/>
                  </a:cubicBezTo>
                  <a:cubicBezTo>
                    <a:pt x="3387" y="4391"/>
                    <a:pt x="3387" y="4391"/>
                    <a:pt x="3387" y="4391"/>
                  </a:cubicBezTo>
                  <a:cubicBezTo>
                    <a:pt x="3392" y="4397"/>
                    <a:pt x="3397" y="4404"/>
                    <a:pt x="3402" y="4409"/>
                  </a:cubicBezTo>
                  <a:cubicBezTo>
                    <a:pt x="3402" y="4409"/>
                    <a:pt x="3404" y="4412"/>
                    <a:pt x="3404" y="4414"/>
                  </a:cubicBezTo>
                  <a:cubicBezTo>
                    <a:pt x="3410" y="4417"/>
                    <a:pt x="3412" y="4422"/>
                    <a:pt x="3417" y="4427"/>
                  </a:cubicBezTo>
                  <a:cubicBezTo>
                    <a:pt x="3417" y="4429"/>
                    <a:pt x="3420" y="4429"/>
                    <a:pt x="3420" y="4432"/>
                  </a:cubicBezTo>
                  <a:cubicBezTo>
                    <a:pt x="3425" y="4437"/>
                    <a:pt x="3427" y="4442"/>
                    <a:pt x="3432" y="4445"/>
                  </a:cubicBezTo>
                  <a:cubicBezTo>
                    <a:pt x="3432" y="4447"/>
                    <a:pt x="3435" y="4447"/>
                    <a:pt x="3435" y="4450"/>
                  </a:cubicBezTo>
                  <a:cubicBezTo>
                    <a:pt x="3440" y="4455"/>
                    <a:pt x="3442" y="4460"/>
                    <a:pt x="3445" y="4462"/>
                  </a:cubicBezTo>
                  <a:cubicBezTo>
                    <a:pt x="3448" y="4465"/>
                    <a:pt x="3448" y="4465"/>
                    <a:pt x="3448" y="4465"/>
                  </a:cubicBezTo>
                  <a:cubicBezTo>
                    <a:pt x="3453" y="4470"/>
                    <a:pt x="3455" y="4475"/>
                    <a:pt x="3460" y="4480"/>
                  </a:cubicBezTo>
                  <a:cubicBezTo>
                    <a:pt x="3460" y="4483"/>
                    <a:pt x="3463" y="4483"/>
                    <a:pt x="3463" y="4485"/>
                  </a:cubicBezTo>
                  <a:cubicBezTo>
                    <a:pt x="3465" y="4488"/>
                    <a:pt x="3470" y="4493"/>
                    <a:pt x="3473" y="4498"/>
                  </a:cubicBezTo>
                  <a:lnTo>
                    <a:pt x="3475" y="4500"/>
                  </a:lnTo>
                  <a:cubicBezTo>
                    <a:pt x="3478" y="4505"/>
                    <a:pt x="3483" y="4510"/>
                    <a:pt x="3485" y="4513"/>
                  </a:cubicBezTo>
                  <a:cubicBezTo>
                    <a:pt x="3488" y="4515"/>
                    <a:pt x="3488" y="4515"/>
                    <a:pt x="3488" y="4518"/>
                  </a:cubicBezTo>
                  <a:cubicBezTo>
                    <a:pt x="3493" y="4521"/>
                    <a:pt x="3496" y="4526"/>
                    <a:pt x="3498" y="4531"/>
                  </a:cubicBezTo>
                  <a:cubicBezTo>
                    <a:pt x="3501" y="4531"/>
                    <a:pt x="3501" y="4533"/>
                    <a:pt x="3501" y="4533"/>
                  </a:cubicBezTo>
                  <a:cubicBezTo>
                    <a:pt x="3506" y="4538"/>
                    <a:pt x="3508" y="4541"/>
                    <a:pt x="3511" y="4546"/>
                  </a:cubicBezTo>
                  <a:lnTo>
                    <a:pt x="3511" y="4546"/>
                  </a:lnTo>
                  <a:cubicBezTo>
                    <a:pt x="3516" y="4551"/>
                    <a:pt x="3518" y="4556"/>
                    <a:pt x="3523" y="4561"/>
                  </a:cubicBezTo>
                  <a:lnTo>
                    <a:pt x="3523" y="4564"/>
                  </a:lnTo>
                  <a:cubicBezTo>
                    <a:pt x="3526" y="4566"/>
                    <a:pt x="3531" y="4571"/>
                    <a:pt x="3534" y="4574"/>
                  </a:cubicBezTo>
                  <a:cubicBezTo>
                    <a:pt x="3534" y="4576"/>
                    <a:pt x="3534" y="4576"/>
                    <a:pt x="3534" y="4576"/>
                  </a:cubicBezTo>
                  <a:lnTo>
                    <a:pt x="3536" y="4579"/>
                  </a:lnTo>
                  <a:lnTo>
                    <a:pt x="3536" y="4579"/>
                  </a:lnTo>
                  <a:cubicBezTo>
                    <a:pt x="3539" y="4581"/>
                    <a:pt x="3541" y="4586"/>
                    <a:pt x="3544" y="4589"/>
                  </a:cubicBezTo>
                  <a:lnTo>
                    <a:pt x="3544" y="4589"/>
                  </a:lnTo>
                  <a:cubicBezTo>
                    <a:pt x="3546" y="4591"/>
                    <a:pt x="3546" y="4591"/>
                    <a:pt x="3546" y="4594"/>
                  </a:cubicBezTo>
                  <a:cubicBezTo>
                    <a:pt x="3549" y="4596"/>
                    <a:pt x="3551" y="4599"/>
                    <a:pt x="3554" y="4601"/>
                  </a:cubicBezTo>
                  <a:cubicBezTo>
                    <a:pt x="3554" y="4601"/>
                    <a:pt x="3554" y="4604"/>
                    <a:pt x="3556" y="4604"/>
                  </a:cubicBezTo>
                  <a:lnTo>
                    <a:pt x="3556" y="4607"/>
                  </a:lnTo>
                  <a:lnTo>
                    <a:pt x="3556" y="4607"/>
                  </a:lnTo>
                  <a:cubicBezTo>
                    <a:pt x="3559" y="4609"/>
                    <a:pt x="3561" y="4612"/>
                    <a:pt x="3564" y="4614"/>
                  </a:cubicBezTo>
                  <a:cubicBezTo>
                    <a:pt x="3564" y="4617"/>
                    <a:pt x="3564" y="4617"/>
                    <a:pt x="3564" y="4617"/>
                  </a:cubicBezTo>
                  <a:cubicBezTo>
                    <a:pt x="3566" y="4617"/>
                    <a:pt x="3566" y="4617"/>
                    <a:pt x="3566" y="4619"/>
                  </a:cubicBezTo>
                  <a:cubicBezTo>
                    <a:pt x="3569" y="4622"/>
                    <a:pt x="3572" y="4624"/>
                    <a:pt x="3572" y="4627"/>
                  </a:cubicBezTo>
                  <a:cubicBezTo>
                    <a:pt x="3574" y="4629"/>
                    <a:pt x="3574" y="4629"/>
                    <a:pt x="3574" y="4629"/>
                  </a:cubicBezTo>
                  <a:cubicBezTo>
                    <a:pt x="3574" y="4629"/>
                    <a:pt x="3574" y="4629"/>
                    <a:pt x="3574" y="4632"/>
                  </a:cubicBezTo>
                  <a:cubicBezTo>
                    <a:pt x="3577" y="4634"/>
                    <a:pt x="3582" y="4639"/>
                    <a:pt x="3584" y="4642"/>
                  </a:cubicBezTo>
                  <a:lnTo>
                    <a:pt x="3584" y="4642"/>
                  </a:lnTo>
                  <a:lnTo>
                    <a:pt x="3584" y="4642"/>
                  </a:lnTo>
                  <a:cubicBezTo>
                    <a:pt x="3584" y="4645"/>
                    <a:pt x="3584" y="4645"/>
                    <a:pt x="3587" y="4645"/>
                  </a:cubicBezTo>
                  <a:cubicBezTo>
                    <a:pt x="3587" y="4647"/>
                    <a:pt x="3589" y="4650"/>
                    <a:pt x="3592" y="4655"/>
                  </a:cubicBezTo>
                  <a:cubicBezTo>
                    <a:pt x="3592" y="4655"/>
                    <a:pt x="3594" y="4655"/>
                    <a:pt x="3594" y="4657"/>
                  </a:cubicBezTo>
                  <a:cubicBezTo>
                    <a:pt x="3597" y="4660"/>
                    <a:pt x="3597" y="4662"/>
                    <a:pt x="3599" y="4662"/>
                  </a:cubicBezTo>
                  <a:cubicBezTo>
                    <a:pt x="3599" y="4665"/>
                    <a:pt x="3599" y="4665"/>
                    <a:pt x="3599" y="4665"/>
                  </a:cubicBezTo>
                  <a:cubicBezTo>
                    <a:pt x="3602" y="4667"/>
                    <a:pt x="3602" y="4667"/>
                    <a:pt x="3602" y="4667"/>
                  </a:cubicBezTo>
                  <a:cubicBezTo>
                    <a:pt x="3604" y="4670"/>
                    <a:pt x="3604" y="4672"/>
                    <a:pt x="3607" y="4675"/>
                  </a:cubicBezTo>
                  <a:cubicBezTo>
                    <a:pt x="3607" y="4675"/>
                    <a:pt x="3607" y="4675"/>
                    <a:pt x="3610" y="4677"/>
                  </a:cubicBezTo>
                  <a:lnTo>
                    <a:pt x="3610" y="4677"/>
                  </a:lnTo>
                  <a:lnTo>
                    <a:pt x="3610" y="4677"/>
                  </a:lnTo>
                  <a:cubicBezTo>
                    <a:pt x="3612" y="4680"/>
                    <a:pt x="3612" y="4682"/>
                    <a:pt x="3615" y="4685"/>
                  </a:cubicBezTo>
                  <a:cubicBezTo>
                    <a:pt x="3615" y="4688"/>
                    <a:pt x="3615" y="4688"/>
                    <a:pt x="3615" y="4688"/>
                  </a:cubicBezTo>
                  <a:lnTo>
                    <a:pt x="3615" y="4688"/>
                  </a:lnTo>
                  <a:cubicBezTo>
                    <a:pt x="3617" y="4690"/>
                    <a:pt x="3620" y="4693"/>
                    <a:pt x="3622" y="4695"/>
                  </a:cubicBezTo>
                  <a:lnTo>
                    <a:pt x="3622" y="4698"/>
                  </a:lnTo>
                  <a:lnTo>
                    <a:pt x="3625" y="4698"/>
                  </a:lnTo>
                  <a:cubicBezTo>
                    <a:pt x="3625" y="4700"/>
                    <a:pt x="3627" y="4703"/>
                    <a:pt x="3630" y="4705"/>
                  </a:cubicBezTo>
                  <a:lnTo>
                    <a:pt x="3630" y="4705"/>
                  </a:lnTo>
                  <a:lnTo>
                    <a:pt x="3630" y="4708"/>
                  </a:lnTo>
                  <a:cubicBezTo>
                    <a:pt x="3632" y="4710"/>
                    <a:pt x="3632" y="4713"/>
                    <a:pt x="3635" y="4715"/>
                  </a:cubicBezTo>
                  <a:lnTo>
                    <a:pt x="3635" y="4715"/>
                  </a:lnTo>
                  <a:lnTo>
                    <a:pt x="3635" y="4715"/>
                  </a:lnTo>
                  <a:cubicBezTo>
                    <a:pt x="3637" y="4718"/>
                    <a:pt x="3637" y="4718"/>
                    <a:pt x="3640" y="4720"/>
                  </a:cubicBezTo>
                  <a:lnTo>
                    <a:pt x="3640" y="4723"/>
                  </a:lnTo>
                  <a:cubicBezTo>
                    <a:pt x="3640" y="4723"/>
                    <a:pt x="3642" y="4723"/>
                    <a:pt x="3642" y="4726"/>
                  </a:cubicBezTo>
                  <a:lnTo>
                    <a:pt x="3645" y="4728"/>
                  </a:lnTo>
                  <a:cubicBezTo>
                    <a:pt x="3645" y="4731"/>
                    <a:pt x="3645" y="4731"/>
                    <a:pt x="3645" y="4731"/>
                  </a:cubicBezTo>
                  <a:lnTo>
                    <a:pt x="3647" y="4731"/>
                  </a:lnTo>
                  <a:cubicBezTo>
                    <a:pt x="3647" y="4733"/>
                    <a:pt x="3650" y="4738"/>
                    <a:pt x="3653" y="4741"/>
                  </a:cubicBezTo>
                  <a:lnTo>
                    <a:pt x="3653" y="4741"/>
                  </a:lnTo>
                  <a:cubicBezTo>
                    <a:pt x="3655" y="4743"/>
                    <a:pt x="3655" y="4746"/>
                    <a:pt x="3658" y="4748"/>
                  </a:cubicBezTo>
                  <a:lnTo>
                    <a:pt x="3658" y="4748"/>
                  </a:lnTo>
                  <a:cubicBezTo>
                    <a:pt x="3660" y="4751"/>
                    <a:pt x="3660" y="4751"/>
                    <a:pt x="3663" y="4753"/>
                  </a:cubicBezTo>
                  <a:lnTo>
                    <a:pt x="3663" y="4756"/>
                  </a:lnTo>
                  <a:lnTo>
                    <a:pt x="3665" y="4758"/>
                  </a:lnTo>
                  <a:cubicBezTo>
                    <a:pt x="3665" y="4758"/>
                    <a:pt x="3665" y="4758"/>
                    <a:pt x="3665" y="4761"/>
                  </a:cubicBezTo>
                  <a:lnTo>
                    <a:pt x="3665" y="4761"/>
                  </a:lnTo>
                  <a:cubicBezTo>
                    <a:pt x="3668" y="4761"/>
                    <a:pt x="3668" y="4763"/>
                    <a:pt x="3670" y="4763"/>
                  </a:cubicBezTo>
                  <a:lnTo>
                    <a:pt x="3670" y="4766"/>
                  </a:lnTo>
                  <a:lnTo>
                    <a:pt x="3670" y="4766"/>
                  </a:lnTo>
                  <a:cubicBezTo>
                    <a:pt x="3670" y="4769"/>
                    <a:pt x="3673" y="4771"/>
                    <a:pt x="3673" y="4771"/>
                  </a:cubicBezTo>
                  <a:cubicBezTo>
                    <a:pt x="3673" y="4771"/>
                    <a:pt x="3673" y="4771"/>
                    <a:pt x="3675" y="4774"/>
                  </a:cubicBezTo>
                  <a:lnTo>
                    <a:pt x="3675" y="4774"/>
                  </a:lnTo>
                  <a:lnTo>
                    <a:pt x="3675" y="4776"/>
                  </a:lnTo>
                  <a:lnTo>
                    <a:pt x="3675" y="4776"/>
                  </a:lnTo>
                  <a:lnTo>
                    <a:pt x="3675" y="4776"/>
                  </a:lnTo>
                  <a:cubicBezTo>
                    <a:pt x="3678" y="4774"/>
                    <a:pt x="5234" y="3971"/>
                    <a:pt x="7995" y="4080"/>
                  </a:cubicBezTo>
                </a:path>
              </a:pathLst>
            </a:custGeom>
            <a:solidFill>
              <a:srgbClr val="33D6D6"/>
            </a:solidFill>
            <a:ln w="317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5" name="Freeform 4">
              <a:extLst>
                <a:ext uri="{FF2B5EF4-FFF2-40B4-BE49-F238E27FC236}">
                  <a16:creationId xmlns:a16="http://schemas.microsoft.com/office/drawing/2014/main" id="{76DC36CA-6815-0647-B3CD-F94668581556}"/>
                </a:ext>
              </a:extLst>
            </p:cNvPr>
            <p:cNvSpPr>
              <a:spLocks noChangeArrowheads="1"/>
            </p:cNvSpPr>
            <p:nvPr/>
          </p:nvSpPr>
          <p:spPr bwMode="auto">
            <a:xfrm>
              <a:off x="10226494" y="4825662"/>
              <a:ext cx="1967023" cy="1199960"/>
            </a:xfrm>
            <a:custGeom>
              <a:avLst/>
              <a:gdLst>
                <a:gd name="T0" fmla="*/ 2495 w 5716"/>
                <a:gd name="T1" fmla="*/ 0 h 3488"/>
                <a:gd name="T2" fmla="*/ 2495 w 5716"/>
                <a:gd name="T3" fmla="*/ 0 h 3488"/>
                <a:gd name="T4" fmla="*/ 0 w 5716"/>
                <a:gd name="T5" fmla="*/ 2123 h 3488"/>
                <a:gd name="T6" fmla="*/ 5143 w 5716"/>
                <a:gd name="T7" fmla="*/ 3242 h 3488"/>
                <a:gd name="T8" fmla="*/ 5715 w 5716"/>
                <a:gd name="T9" fmla="*/ 3487 h 3488"/>
                <a:gd name="T10" fmla="*/ 5715 w 5716"/>
                <a:gd name="T11" fmla="*/ 1680 h 3488"/>
                <a:gd name="T12" fmla="*/ 4115 w 5716"/>
                <a:gd name="T13" fmla="*/ 751 h 3488"/>
                <a:gd name="T14" fmla="*/ 2495 w 5716"/>
                <a:gd name="T15" fmla="*/ 0 h 3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6" h="3488">
                  <a:moveTo>
                    <a:pt x="2495" y="0"/>
                  </a:moveTo>
                  <a:lnTo>
                    <a:pt x="2495" y="0"/>
                  </a:lnTo>
                  <a:cubicBezTo>
                    <a:pt x="1769" y="805"/>
                    <a:pt x="929" y="1518"/>
                    <a:pt x="0" y="2123"/>
                  </a:cubicBezTo>
                  <a:cubicBezTo>
                    <a:pt x="1414" y="2179"/>
                    <a:pt x="3143" y="2475"/>
                    <a:pt x="5143" y="3242"/>
                  </a:cubicBezTo>
                  <a:cubicBezTo>
                    <a:pt x="5143" y="3242"/>
                    <a:pt x="5363" y="3330"/>
                    <a:pt x="5715" y="3487"/>
                  </a:cubicBezTo>
                  <a:cubicBezTo>
                    <a:pt x="5715" y="1680"/>
                    <a:pt x="5715" y="1680"/>
                    <a:pt x="5715" y="1680"/>
                  </a:cubicBezTo>
                  <a:cubicBezTo>
                    <a:pt x="5234" y="1371"/>
                    <a:pt x="4702" y="1060"/>
                    <a:pt x="4115" y="751"/>
                  </a:cubicBezTo>
                  <a:cubicBezTo>
                    <a:pt x="3563" y="460"/>
                    <a:pt x="3022" y="212"/>
                    <a:pt x="2495" y="0"/>
                  </a:cubicBezTo>
                </a:path>
              </a:pathLst>
            </a:custGeom>
            <a:solidFill>
              <a:srgbClr val="00CCCC"/>
            </a:solidFill>
            <a:ln w="6350"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4" name="Freeform 3">
              <a:extLst>
                <a:ext uri="{FF2B5EF4-FFF2-40B4-BE49-F238E27FC236}">
                  <a16:creationId xmlns:a16="http://schemas.microsoft.com/office/drawing/2014/main" id="{2A890D16-4ECF-A846-AC9E-EC61CD28A0CA}"/>
                </a:ext>
              </a:extLst>
            </p:cNvPr>
            <p:cNvSpPr>
              <a:spLocks noChangeArrowheads="1"/>
            </p:cNvSpPr>
            <p:nvPr/>
          </p:nvSpPr>
          <p:spPr bwMode="auto">
            <a:xfrm>
              <a:off x="8089350" y="5556271"/>
              <a:ext cx="4104168" cy="1301729"/>
            </a:xfrm>
            <a:custGeom>
              <a:avLst/>
              <a:gdLst>
                <a:gd name="T0" fmla="*/ 11920 w 11921"/>
                <a:gd name="T1" fmla="*/ 2777 h 3785"/>
                <a:gd name="T2" fmla="*/ 11920 w 11921"/>
                <a:gd name="T3" fmla="*/ 2777 h 3785"/>
                <a:gd name="T4" fmla="*/ 11920 w 11921"/>
                <a:gd name="T5" fmla="*/ 1364 h 3785"/>
                <a:gd name="T6" fmla="*/ 11348 w 11921"/>
                <a:gd name="T7" fmla="*/ 1119 h 3785"/>
                <a:gd name="T8" fmla="*/ 6205 w 11921"/>
                <a:gd name="T9" fmla="*/ 0 h 3785"/>
                <a:gd name="T10" fmla="*/ 0 w 11921"/>
                <a:gd name="T11" fmla="*/ 2119 h 3785"/>
                <a:gd name="T12" fmla="*/ 0 w 11921"/>
                <a:gd name="T13" fmla="*/ 2119 h 3785"/>
                <a:gd name="T14" fmla="*/ 3158 w 11921"/>
                <a:gd name="T15" fmla="*/ 2956 h 3785"/>
                <a:gd name="T16" fmla="*/ 3303 w 11921"/>
                <a:gd name="T17" fmla="*/ 3020 h 3785"/>
                <a:gd name="T18" fmla="*/ 3447 w 11921"/>
                <a:gd name="T19" fmla="*/ 3088 h 3785"/>
                <a:gd name="T20" fmla="*/ 3591 w 11921"/>
                <a:gd name="T21" fmla="*/ 3159 h 3785"/>
                <a:gd name="T22" fmla="*/ 3710 w 11921"/>
                <a:gd name="T23" fmla="*/ 3220 h 3785"/>
                <a:gd name="T24" fmla="*/ 3761 w 11921"/>
                <a:gd name="T25" fmla="*/ 3247 h 3785"/>
                <a:gd name="T26" fmla="*/ 3804 w 11921"/>
                <a:gd name="T27" fmla="*/ 3270 h 3785"/>
                <a:gd name="T28" fmla="*/ 4442 w 11921"/>
                <a:gd name="T29" fmla="*/ 3655 h 3785"/>
                <a:gd name="T30" fmla="*/ 4442 w 11921"/>
                <a:gd name="T31" fmla="*/ 3655 h 3785"/>
                <a:gd name="T32" fmla="*/ 4550 w 11921"/>
                <a:gd name="T33" fmla="*/ 3728 h 3785"/>
                <a:gd name="T34" fmla="*/ 4553 w 11921"/>
                <a:gd name="T35" fmla="*/ 3731 h 3785"/>
                <a:gd name="T36" fmla="*/ 4634 w 11921"/>
                <a:gd name="T37" fmla="*/ 3784 h 3785"/>
                <a:gd name="T38" fmla="*/ 4690 w 11921"/>
                <a:gd name="T39" fmla="*/ 3784 h 3785"/>
                <a:gd name="T40" fmla="*/ 11920 w 11921"/>
                <a:gd name="T41" fmla="*/ 2777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21" h="3785">
                  <a:moveTo>
                    <a:pt x="11920" y="2777"/>
                  </a:moveTo>
                  <a:lnTo>
                    <a:pt x="11920" y="2777"/>
                  </a:lnTo>
                  <a:cubicBezTo>
                    <a:pt x="11920" y="1364"/>
                    <a:pt x="11920" y="1364"/>
                    <a:pt x="11920" y="1364"/>
                  </a:cubicBezTo>
                  <a:cubicBezTo>
                    <a:pt x="11568" y="1207"/>
                    <a:pt x="11348" y="1119"/>
                    <a:pt x="11348" y="1119"/>
                  </a:cubicBezTo>
                  <a:cubicBezTo>
                    <a:pt x="9348" y="352"/>
                    <a:pt x="7619" y="56"/>
                    <a:pt x="6205" y="0"/>
                  </a:cubicBezTo>
                  <a:cubicBezTo>
                    <a:pt x="4419" y="1162"/>
                    <a:pt x="2295" y="1916"/>
                    <a:pt x="0" y="2119"/>
                  </a:cubicBezTo>
                  <a:lnTo>
                    <a:pt x="0" y="2119"/>
                  </a:lnTo>
                  <a:cubicBezTo>
                    <a:pt x="0" y="2119"/>
                    <a:pt x="1546" y="2248"/>
                    <a:pt x="3158" y="2956"/>
                  </a:cubicBezTo>
                  <a:cubicBezTo>
                    <a:pt x="3207" y="2977"/>
                    <a:pt x="3255" y="2999"/>
                    <a:pt x="3303" y="3020"/>
                  </a:cubicBezTo>
                  <a:cubicBezTo>
                    <a:pt x="3351" y="3042"/>
                    <a:pt x="3399" y="3065"/>
                    <a:pt x="3447" y="3088"/>
                  </a:cubicBezTo>
                  <a:cubicBezTo>
                    <a:pt x="3495" y="3111"/>
                    <a:pt x="3543" y="3136"/>
                    <a:pt x="3591" y="3159"/>
                  </a:cubicBezTo>
                  <a:cubicBezTo>
                    <a:pt x="3632" y="3179"/>
                    <a:pt x="3670" y="3199"/>
                    <a:pt x="3710" y="3220"/>
                  </a:cubicBezTo>
                  <a:cubicBezTo>
                    <a:pt x="3728" y="3230"/>
                    <a:pt x="3743" y="3237"/>
                    <a:pt x="3761" y="3247"/>
                  </a:cubicBezTo>
                  <a:cubicBezTo>
                    <a:pt x="3776" y="3255"/>
                    <a:pt x="3791" y="3263"/>
                    <a:pt x="3804" y="3270"/>
                  </a:cubicBezTo>
                  <a:cubicBezTo>
                    <a:pt x="4021" y="3387"/>
                    <a:pt x="4234" y="3516"/>
                    <a:pt x="4442" y="3655"/>
                  </a:cubicBezTo>
                  <a:lnTo>
                    <a:pt x="4442" y="3655"/>
                  </a:lnTo>
                  <a:cubicBezTo>
                    <a:pt x="4477" y="3680"/>
                    <a:pt x="4515" y="3705"/>
                    <a:pt x="4550" y="3728"/>
                  </a:cubicBezTo>
                  <a:cubicBezTo>
                    <a:pt x="4550" y="3731"/>
                    <a:pt x="4553" y="3731"/>
                    <a:pt x="4553" y="3731"/>
                  </a:cubicBezTo>
                  <a:cubicBezTo>
                    <a:pt x="4581" y="3748"/>
                    <a:pt x="4606" y="3766"/>
                    <a:pt x="4634" y="3784"/>
                  </a:cubicBezTo>
                  <a:cubicBezTo>
                    <a:pt x="4690" y="3784"/>
                    <a:pt x="4690" y="3784"/>
                    <a:pt x="4690" y="3784"/>
                  </a:cubicBezTo>
                  <a:cubicBezTo>
                    <a:pt x="4954" y="3579"/>
                    <a:pt x="7301" y="1896"/>
                    <a:pt x="11920" y="2777"/>
                  </a:cubicBezTo>
                </a:path>
              </a:pathLst>
            </a:custGeom>
            <a:solidFill>
              <a:srgbClr val="009999"/>
            </a:solidFill>
            <a:ln w="635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8" name="Freeform 7">
              <a:extLst>
                <a:ext uri="{FF2B5EF4-FFF2-40B4-BE49-F238E27FC236}">
                  <a16:creationId xmlns:a16="http://schemas.microsoft.com/office/drawing/2014/main" id="{AEDFD1F5-728A-9546-AF21-0975DD6AC9FB}"/>
                </a:ext>
              </a:extLst>
            </p:cNvPr>
            <p:cNvSpPr>
              <a:spLocks noChangeArrowheads="1"/>
            </p:cNvSpPr>
            <p:nvPr/>
          </p:nvSpPr>
          <p:spPr bwMode="auto">
            <a:xfrm>
              <a:off x="8089350" y="5518298"/>
              <a:ext cx="2135626" cy="765544"/>
            </a:xfrm>
            <a:custGeom>
              <a:avLst/>
              <a:gdLst>
                <a:gd name="T0" fmla="*/ 1885 w 6206"/>
                <a:gd name="T1" fmla="*/ 805 h 2229"/>
                <a:gd name="T2" fmla="*/ 1885 w 6206"/>
                <a:gd name="T3" fmla="*/ 805 h 2229"/>
                <a:gd name="T4" fmla="*/ 1885 w 6206"/>
                <a:gd name="T5" fmla="*/ 805 h 2229"/>
                <a:gd name="T6" fmla="*/ 0 w 6206"/>
                <a:gd name="T7" fmla="*/ 2228 h 2229"/>
                <a:gd name="T8" fmla="*/ 6205 w 6206"/>
                <a:gd name="T9" fmla="*/ 109 h 2229"/>
                <a:gd name="T10" fmla="*/ 1885 w 6206"/>
                <a:gd name="T11" fmla="*/ 805 h 2229"/>
              </a:gdLst>
              <a:ahLst/>
              <a:cxnLst>
                <a:cxn ang="0">
                  <a:pos x="T0" y="T1"/>
                </a:cxn>
                <a:cxn ang="0">
                  <a:pos x="T2" y="T3"/>
                </a:cxn>
                <a:cxn ang="0">
                  <a:pos x="T4" y="T5"/>
                </a:cxn>
                <a:cxn ang="0">
                  <a:pos x="T6" y="T7"/>
                </a:cxn>
                <a:cxn ang="0">
                  <a:pos x="T8" y="T9"/>
                </a:cxn>
                <a:cxn ang="0">
                  <a:pos x="T10" y="T11"/>
                </a:cxn>
              </a:cxnLst>
              <a:rect l="0" t="0" r="r" b="b"/>
              <a:pathLst>
                <a:path w="6206" h="2229">
                  <a:moveTo>
                    <a:pt x="1885" y="805"/>
                  </a:moveTo>
                  <a:lnTo>
                    <a:pt x="1885" y="805"/>
                  </a:lnTo>
                  <a:lnTo>
                    <a:pt x="1885" y="805"/>
                  </a:lnTo>
                  <a:cubicBezTo>
                    <a:pt x="754" y="1273"/>
                    <a:pt x="18" y="2205"/>
                    <a:pt x="0" y="2228"/>
                  </a:cubicBezTo>
                  <a:cubicBezTo>
                    <a:pt x="2295" y="2025"/>
                    <a:pt x="4419" y="1271"/>
                    <a:pt x="6205" y="109"/>
                  </a:cubicBezTo>
                  <a:cubicBezTo>
                    <a:pt x="3444" y="0"/>
                    <a:pt x="1888" y="803"/>
                    <a:pt x="1885" y="805"/>
                  </a:cubicBezTo>
                </a:path>
              </a:pathLst>
            </a:custGeom>
            <a:solidFill>
              <a:srgbClr val="33ADAD"/>
            </a:solidFill>
            <a:ln w="635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3" name="Freeform 2">
              <a:extLst>
                <a:ext uri="{FF2B5EF4-FFF2-40B4-BE49-F238E27FC236}">
                  <a16:creationId xmlns:a16="http://schemas.microsoft.com/office/drawing/2014/main" id="{F840D9C6-BDD1-654B-93F3-CCD0B405807E}"/>
                </a:ext>
              </a:extLst>
            </p:cNvPr>
            <p:cNvSpPr>
              <a:spLocks noChangeArrowheads="1"/>
            </p:cNvSpPr>
            <p:nvPr/>
          </p:nvSpPr>
          <p:spPr bwMode="auto">
            <a:xfrm>
              <a:off x="9703980" y="6209414"/>
              <a:ext cx="2489538" cy="648586"/>
            </a:xfrm>
            <a:custGeom>
              <a:avLst/>
              <a:gdLst>
                <a:gd name="T0" fmla="*/ 7230 w 7231"/>
                <a:gd name="T1" fmla="*/ 881 h 1889"/>
                <a:gd name="T2" fmla="*/ 7230 w 7231"/>
                <a:gd name="T3" fmla="*/ 881 h 1889"/>
                <a:gd name="T4" fmla="*/ 0 w 7231"/>
                <a:gd name="T5" fmla="*/ 1888 h 1889"/>
                <a:gd name="T6" fmla="*/ 7230 w 7231"/>
                <a:gd name="T7" fmla="*/ 1888 h 1889"/>
                <a:gd name="T8" fmla="*/ 7230 w 7231"/>
                <a:gd name="T9" fmla="*/ 881 h 1889"/>
              </a:gdLst>
              <a:ahLst/>
              <a:cxnLst>
                <a:cxn ang="0">
                  <a:pos x="T0" y="T1"/>
                </a:cxn>
                <a:cxn ang="0">
                  <a:pos x="T2" y="T3"/>
                </a:cxn>
                <a:cxn ang="0">
                  <a:pos x="T4" y="T5"/>
                </a:cxn>
                <a:cxn ang="0">
                  <a:pos x="T6" y="T7"/>
                </a:cxn>
                <a:cxn ang="0">
                  <a:pos x="T8" y="T9"/>
                </a:cxn>
              </a:cxnLst>
              <a:rect l="0" t="0" r="r" b="b"/>
              <a:pathLst>
                <a:path w="7231" h="1889">
                  <a:moveTo>
                    <a:pt x="7230" y="881"/>
                  </a:moveTo>
                  <a:lnTo>
                    <a:pt x="7230" y="881"/>
                  </a:lnTo>
                  <a:cubicBezTo>
                    <a:pt x="2611" y="0"/>
                    <a:pt x="264" y="1683"/>
                    <a:pt x="0" y="1888"/>
                  </a:cubicBezTo>
                  <a:cubicBezTo>
                    <a:pt x="7230" y="1888"/>
                    <a:pt x="7230" y="1888"/>
                    <a:pt x="7230" y="1888"/>
                  </a:cubicBezTo>
                  <a:lnTo>
                    <a:pt x="7230" y="881"/>
                  </a:lnTo>
                </a:path>
              </a:pathLst>
            </a:custGeom>
            <a:solidFill>
              <a:srgbClr val="006666"/>
            </a:solidFill>
            <a:ln w="9525"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BB9C2419-5CFD-1D45-A020-B000671FAED8}"/>
              </a:ext>
            </a:extLst>
          </p:cNvPr>
          <p:cNvSpPr>
            <a:spLocks noGrp="1"/>
          </p:cNvSpPr>
          <p:nvPr userDrawn="1">
            <p:ph type="ctrTitle" hasCustomPrompt="1"/>
          </p:nvPr>
        </p:nvSpPr>
        <p:spPr>
          <a:xfrm>
            <a:off x="709150" y="686288"/>
            <a:ext cx="6114843" cy="2052109"/>
          </a:xfrm>
        </p:spPr>
        <p:txBody>
          <a:bodyPr anchor="b" anchorCtr="0">
            <a:noAutofit/>
          </a:bodyPr>
          <a:lstStyle>
            <a:lvl1pPr algn="l">
              <a:defRPr sz="4500" cap="none" baseline="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C8BA108-0233-7E47-9486-5F382BF56F7B}"/>
              </a:ext>
            </a:extLst>
          </p:cNvPr>
          <p:cNvSpPr>
            <a:spLocks noGrp="1"/>
          </p:cNvSpPr>
          <p:nvPr userDrawn="1">
            <p:ph type="subTitle" idx="1"/>
          </p:nvPr>
        </p:nvSpPr>
        <p:spPr>
          <a:xfrm>
            <a:off x="705424" y="2913252"/>
            <a:ext cx="6121837" cy="660806"/>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45" name="Picture 44">
            <a:extLst>
              <a:ext uri="{FF2B5EF4-FFF2-40B4-BE49-F238E27FC236}">
                <a16:creationId xmlns:a16="http://schemas.microsoft.com/office/drawing/2014/main" id="{9593122F-5734-9D46-ABC7-8183E031D9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Tree>
    <p:extLst>
      <p:ext uri="{BB962C8B-B14F-4D97-AF65-F5344CB8AC3E}">
        <p14:creationId xmlns:p14="http://schemas.microsoft.com/office/powerpoint/2010/main" val="21267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95326"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1" name="Content Placeholder 11">
            <a:extLst>
              <a:ext uri="{FF2B5EF4-FFF2-40B4-BE49-F238E27FC236}">
                <a16:creationId xmlns:a16="http://schemas.microsoft.com/office/drawing/2014/main" id="{E9771F4F-EB89-BE42-B771-79259FCDE416}"/>
              </a:ext>
            </a:extLst>
          </p:cNvPr>
          <p:cNvSpPr>
            <a:spLocks noGrp="1"/>
          </p:cNvSpPr>
          <p:nvPr>
            <p:ph sz="quarter" idx="14"/>
          </p:nvPr>
        </p:nvSpPr>
        <p:spPr>
          <a:xfrm>
            <a:off x="695325" y="3748284"/>
            <a:ext cx="3348000" cy="1803532"/>
          </a:xfrm>
        </p:spPr>
        <p:txBody>
          <a:bodyPr lIns="0" tIns="0" rIns="0" bIns="0"/>
          <a:lstStyle>
            <a:lvl1pPr>
              <a:defRPr sz="1200"/>
            </a:lvl1pPr>
          </a:lstStyle>
          <a:p>
            <a:pPr lvl="0"/>
            <a:r>
              <a:rPr lang="en-US" dirty="0"/>
              <a:t>Edit Master text styles</a:t>
            </a:r>
          </a:p>
        </p:txBody>
      </p:sp>
      <p:sp>
        <p:nvSpPr>
          <p:cNvPr id="13" name="Content Placeholder 11">
            <a:extLst>
              <a:ext uri="{FF2B5EF4-FFF2-40B4-BE49-F238E27FC236}">
                <a16:creationId xmlns:a16="http://schemas.microsoft.com/office/drawing/2014/main" id="{6FDB3D16-4912-BC4E-94B5-E6A4EA5D02A8}"/>
              </a:ext>
            </a:extLst>
          </p:cNvPr>
          <p:cNvSpPr>
            <a:spLocks noGrp="1"/>
          </p:cNvSpPr>
          <p:nvPr>
            <p:ph sz="quarter" idx="17"/>
          </p:nvPr>
        </p:nvSpPr>
        <p:spPr>
          <a:xfrm>
            <a:off x="4422000" y="3748284"/>
            <a:ext cx="3348000" cy="1803532"/>
          </a:xfrm>
        </p:spPr>
        <p:txBody>
          <a:bodyPr lIns="0" tIns="0" rIns="0" bIns="0"/>
          <a:lstStyle>
            <a:lvl1pPr>
              <a:defRPr sz="1200"/>
            </a:lvl1pPr>
          </a:lstStyle>
          <a:p>
            <a:pPr lvl="0"/>
            <a:r>
              <a:rPr lang="en-US" dirty="0"/>
              <a:t>Edit Master text styles</a:t>
            </a:r>
          </a:p>
        </p:txBody>
      </p:sp>
      <p:sp>
        <p:nvSpPr>
          <p:cNvPr id="14" name="Content Placeholder 11">
            <a:extLst>
              <a:ext uri="{FF2B5EF4-FFF2-40B4-BE49-F238E27FC236}">
                <a16:creationId xmlns:a16="http://schemas.microsoft.com/office/drawing/2014/main" id="{D7E32E68-ADE2-0F4A-8F0D-1F269FBE7D44}"/>
              </a:ext>
            </a:extLst>
          </p:cNvPr>
          <p:cNvSpPr>
            <a:spLocks noGrp="1"/>
          </p:cNvSpPr>
          <p:nvPr>
            <p:ph sz="quarter" idx="18"/>
          </p:nvPr>
        </p:nvSpPr>
        <p:spPr>
          <a:xfrm>
            <a:off x="8148675" y="3748284"/>
            <a:ext cx="3348000" cy="1803532"/>
          </a:xfrm>
        </p:spPr>
        <p:txBody>
          <a:bodyPr lIns="0" tIns="0" rIns="0" bIns="0"/>
          <a:lstStyle>
            <a:lvl1pPr>
              <a:defRPr sz="1200"/>
            </a:lvl1pPr>
          </a:lstStyle>
          <a:p>
            <a:pPr lvl="0"/>
            <a:r>
              <a:rPr lang="en-US" dirty="0"/>
              <a:t>Edit Master text styles</a:t>
            </a:r>
          </a:p>
        </p:txBody>
      </p:sp>
      <p:sp>
        <p:nvSpPr>
          <p:cNvPr id="17" name="Picture Placeholder 6">
            <a:extLst>
              <a:ext uri="{FF2B5EF4-FFF2-40B4-BE49-F238E27FC236}">
                <a16:creationId xmlns:a16="http://schemas.microsoft.com/office/drawing/2014/main" id="{E6BF9FC8-1065-8243-84A7-A916AFBC4B9F}"/>
              </a:ext>
            </a:extLst>
          </p:cNvPr>
          <p:cNvSpPr>
            <a:spLocks noGrp="1"/>
          </p:cNvSpPr>
          <p:nvPr>
            <p:ph type="pic" sz="quarter" idx="19" hasCustomPrompt="1"/>
          </p:nvPr>
        </p:nvSpPr>
        <p:spPr>
          <a:xfrm>
            <a:off x="4422000"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18" name="Picture Placeholder 6">
            <a:extLst>
              <a:ext uri="{FF2B5EF4-FFF2-40B4-BE49-F238E27FC236}">
                <a16:creationId xmlns:a16="http://schemas.microsoft.com/office/drawing/2014/main" id="{9476A912-6C8A-5548-ADE8-A9C5D90BCE92}"/>
              </a:ext>
            </a:extLst>
          </p:cNvPr>
          <p:cNvSpPr>
            <a:spLocks noGrp="1"/>
          </p:cNvSpPr>
          <p:nvPr>
            <p:ph type="pic" sz="quarter" idx="20" hasCustomPrompt="1"/>
          </p:nvPr>
        </p:nvSpPr>
        <p:spPr>
          <a:xfrm>
            <a:off x="8148674" y="1858963"/>
            <a:ext cx="3348000" cy="1620000"/>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a:t>
            </a:r>
            <a:r>
              <a:rPr lang="en-AU" dirty="0"/>
              <a:t> icon </a:t>
            </a:r>
            <a:r>
              <a:rPr lang="en-US" dirty="0"/>
              <a:t>to insert image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2177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s – Ic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5" name="Footer Placeholder 4">
            <a:extLst>
              <a:ext uri="{FF2B5EF4-FFF2-40B4-BE49-F238E27FC236}">
                <a16:creationId xmlns:a16="http://schemas.microsoft.com/office/drawing/2014/main" id="{5AE20174-6BA3-DE42-BB74-831FE6F3976A}"/>
              </a:ext>
            </a:extLst>
          </p:cNvPr>
          <p:cNvSpPr>
            <a:spLocks noGrp="1"/>
          </p:cNvSpPr>
          <p:nvPr>
            <p:ph type="ftr" sz="quarter" idx="21"/>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90CBC8D-F750-F34E-AB45-3E1DDC130BD2}"/>
              </a:ext>
            </a:extLst>
          </p:cNvPr>
          <p:cNvSpPr>
            <a:spLocks noGrp="1"/>
          </p:cNvSpPr>
          <p:nvPr>
            <p:ph type="sldNum" sz="quarter" idx="22"/>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98946DF3-DB7F-AA4D-BD78-0CFEC6567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34" name="Picture Placeholder 6">
            <a:extLst>
              <a:ext uri="{FF2B5EF4-FFF2-40B4-BE49-F238E27FC236}">
                <a16:creationId xmlns:a16="http://schemas.microsoft.com/office/drawing/2014/main" id="{DA3B9E7A-AA85-DE41-8434-D39A0D13C2BD}"/>
              </a:ext>
            </a:extLst>
          </p:cNvPr>
          <p:cNvSpPr>
            <a:spLocks noGrp="1"/>
          </p:cNvSpPr>
          <p:nvPr>
            <p:ph type="pic" sz="quarter" idx="26" hasCustomPrompt="1"/>
          </p:nvPr>
        </p:nvSpPr>
        <p:spPr>
          <a:xfrm>
            <a:off x="695246" y="3760011"/>
            <a:ext cx="702804" cy="720000"/>
          </a:xfrm>
        </p:spPr>
        <p:txBody>
          <a:bodyPr/>
          <a:lstStyle>
            <a:lvl1pPr algn="ctr">
              <a:defRPr sz="900"/>
            </a:lvl1pPr>
          </a:lstStyle>
          <a:p>
            <a:r>
              <a:rPr lang="en-AU" dirty="0"/>
              <a:t>Click on Icon</a:t>
            </a:r>
          </a:p>
        </p:txBody>
      </p:sp>
      <p:sp>
        <p:nvSpPr>
          <p:cNvPr id="39" name="Picture Placeholder 6">
            <a:extLst>
              <a:ext uri="{FF2B5EF4-FFF2-40B4-BE49-F238E27FC236}">
                <a16:creationId xmlns:a16="http://schemas.microsoft.com/office/drawing/2014/main" id="{CEAE713A-892E-F042-B89A-20AFFAC7D8D4}"/>
              </a:ext>
            </a:extLst>
          </p:cNvPr>
          <p:cNvSpPr>
            <a:spLocks noGrp="1"/>
          </p:cNvSpPr>
          <p:nvPr>
            <p:ph type="pic" sz="quarter" idx="28" hasCustomPrompt="1"/>
          </p:nvPr>
        </p:nvSpPr>
        <p:spPr>
          <a:xfrm>
            <a:off x="3480609" y="3760011"/>
            <a:ext cx="702804" cy="720000"/>
          </a:xfrm>
        </p:spPr>
        <p:txBody>
          <a:bodyPr/>
          <a:lstStyle>
            <a:lvl1pPr algn="ctr">
              <a:defRPr sz="900"/>
            </a:lvl1pPr>
          </a:lstStyle>
          <a:p>
            <a:r>
              <a:rPr lang="en-AU" dirty="0"/>
              <a:t>Click on Icon</a:t>
            </a:r>
          </a:p>
        </p:txBody>
      </p:sp>
      <p:sp>
        <p:nvSpPr>
          <p:cNvPr id="41" name="Picture Placeholder 6">
            <a:extLst>
              <a:ext uri="{FF2B5EF4-FFF2-40B4-BE49-F238E27FC236}">
                <a16:creationId xmlns:a16="http://schemas.microsoft.com/office/drawing/2014/main" id="{7D3DDA8C-C6BA-7546-83E0-75766EE973BA}"/>
              </a:ext>
            </a:extLst>
          </p:cNvPr>
          <p:cNvSpPr>
            <a:spLocks noGrp="1"/>
          </p:cNvSpPr>
          <p:nvPr>
            <p:ph type="pic" sz="quarter" idx="30" hasCustomPrompt="1"/>
          </p:nvPr>
        </p:nvSpPr>
        <p:spPr>
          <a:xfrm>
            <a:off x="6272810" y="3760011"/>
            <a:ext cx="702804" cy="720000"/>
          </a:xfrm>
        </p:spPr>
        <p:txBody>
          <a:bodyPr/>
          <a:lstStyle>
            <a:lvl1pPr algn="ctr">
              <a:defRPr sz="900"/>
            </a:lvl1pPr>
          </a:lstStyle>
          <a:p>
            <a:r>
              <a:rPr lang="en-AU" dirty="0"/>
              <a:t>Click on Icon</a:t>
            </a:r>
          </a:p>
        </p:txBody>
      </p:sp>
      <p:sp>
        <p:nvSpPr>
          <p:cNvPr id="43" name="Picture Placeholder 6">
            <a:extLst>
              <a:ext uri="{FF2B5EF4-FFF2-40B4-BE49-F238E27FC236}">
                <a16:creationId xmlns:a16="http://schemas.microsoft.com/office/drawing/2014/main" id="{E9FF2B69-8A3B-144D-9E1E-0C655E384DF2}"/>
              </a:ext>
            </a:extLst>
          </p:cNvPr>
          <p:cNvSpPr>
            <a:spLocks noGrp="1"/>
          </p:cNvSpPr>
          <p:nvPr>
            <p:ph type="pic" sz="quarter" idx="32" hasCustomPrompt="1"/>
          </p:nvPr>
        </p:nvSpPr>
        <p:spPr>
          <a:xfrm>
            <a:off x="9078857" y="3760011"/>
            <a:ext cx="702804" cy="720000"/>
          </a:xfrm>
        </p:spPr>
        <p:txBody>
          <a:bodyPr/>
          <a:lstStyle>
            <a:lvl1pPr algn="ctr">
              <a:defRPr sz="900"/>
            </a:lvl1pPr>
          </a:lstStyle>
          <a:p>
            <a:r>
              <a:rPr lang="en-AU" dirty="0"/>
              <a:t>Click on Icon</a:t>
            </a:r>
          </a:p>
        </p:txBody>
      </p:sp>
      <p:sp>
        <p:nvSpPr>
          <p:cNvPr id="45" name="Picture Placeholder 6">
            <a:extLst>
              <a:ext uri="{FF2B5EF4-FFF2-40B4-BE49-F238E27FC236}">
                <a16:creationId xmlns:a16="http://schemas.microsoft.com/office/drawing/2014/main" id="{5BFF746A-447B-C441-A12E-54B9A92BB217}"/>
              </a:ext>
            </a:extLst>
          </p:cNvPr>
          <p:cNvSpPr>
            <a:spLocks noGrp="1"/>
          </p:cNvSpPr>
          <p:nvPr>
            <p:ph type="pic" sz="quarter" idx="34" hasCustomPrompt="1"/>
          </p:nvPr>
        </p:nvSpPr>
        <p:spPr>
          <a:xfrm>
            <a:off x="695246" y="1858963"/>
            <a:ext cx="702804" cy="720000"/>
          </a:xfrm>
        </p:spPr>
        <p:txBody>
          <a:bodyPr/>
          <a:lstStyle>
            <a:lvl1pPr algn="ctr">
              <a:defRPr sz="900"/>
            </a:lvl1pPr>
          </a:lstStyle>
          <a:p>
            <a:r>
              <a:rPr lang="en-AU" dirty="0"/>
              <a:t>Click on Icon</a:t>
            </a:r>
          </a:p>
        </p:txBody>
      </p:sp>
      <p:sp>
        <p:nvSpPr>
          <p:cNvPr id="46" name="Text Placeholder 11">
            <a:extLst>
              <a:ext uri="{FF2B5EF4-FFF2-40B4-BE49-F238E27FC236}">
                <a16:creationId xmlns:a16="http://schemas.microsoft.com/office/drawing/2014/main" id="{8B8D6293-2B32-E542-BF6B-89D5C00C303A}"/>
              </a:ext>
            </a:extLst>
          </p:cNvPr>
          <p:cNvSpPr>
            <a:spLocks noGrp="1"/>
          </p:cNvSpPr>
          <p:nvPr>
            <p:ph type="body" sz="quarter" idx="35"/>
          </p:nvPr>
        </p:nvSpPr>
        <p:spPr>
          <a:xfrm>
            <a:off x="687388" y="2691010"/>
            <a:ext cx="2433600" cy="801045"/>
          </a:xfrm>
        </p:spPr>
        <p:txBody>
          <a:bodyPr/>
          <a:lstStyle>
            <a:lvl1pPr>
              <a:lnSpc>
                <a:spcPct val="110000"/>
              </a:lnSpc>
              <a:spcBef>
                <a:spcPts val="600"/>
              </a:spcBef>
              <a:defRPr sz="1000"/>
            </a:lvl1pPr>
          </a:lstStyle>
          <a:p>
            <a:pPr lvl="0"/>
            <a:endParaRPr lang="en-AU" dirty="0"/>
          </a:p>
        </p:txBody>
      </p:sp>
      <p:sp>
        <p:nvSpPr>
          <p:cNvPr id="47" name="Picture Placeholder 6">
            <a:extLst>
              <a:ext uri="{FF2B5EF4-FFF2-40B4-BE49-F238E27FC236}">
                <a16:creationId xmlns:a16="http://schemas.microsoft.com/office/drawing/2014/main" id="{67C6F08C-4166-6742-8B10-38975F056D56}"/>
              </a:ext>
            </a:extLst>
          </p:cNvPr>
          <p:cNvSpPr>
            <a:spLocks noGrp="1"/>
          </p:cNvSpPr>
          <p:nvPr>
            <p:ph type="pic" sz="quarter" idx="36" hasCustomPrompt="1"/>
          </p:nvPr>
        </p:nvSpPr>
        <p:spPr>
          <a:xfrm>
            <a:off x="3480609" y="1862958"/>
            <a:ext cx="702804" cy="720000"/>
          </a:xfrm>
        </p:spPr>
        <p:txBody>
          <a:bodyPr/>
          <a:lstStyle>
            <a:lvl1pPr algn="ctr">
              <a:defRPr sz="900"/>
            </a:lvl1pPr>
          </a:lstStyle>
          <a:p>
            <a:r>
              <a:rPr lang="en-AU" dirty="0"/>
              <a:t>Click on Icon</a:t>
            </a:r>
          </a:p>
        </p:txBody>
      </p:sp>
      <p:sp>
        <p:nvSpPr>
          <p:cNvPr id="49" name="Picture Placeholder 6">
            <a:extLst>
              <a:ext uri="{FF2B5EF4-FFF2-40B4-BE49-F238E27FC236}">
                <a16:creationId xmlns:a16="http://schemas.microsoft.com/office/drawing/2014/main" id="{0A91C20C-34BA-9E48-A34E-7B4DD355B01A}"/>
              </a:ext>
            </a:extLst>
          </p:cNvPr>
          <p:cNvSpPr>
            <a:spLocks noGrp="1"/>
          </p:cNvSpPr>
          <p:nvPr>
            <p:ph type="pic" sz="quarter" idx="38" hasCustomPrompt="1"/>
          </p:nvPr>
        </p:nvSpPr>
        <p:spPr>
          <a:xfrm>
            <a:off x="6272810" y="1862958"/>
            <a:ext cx="702804" cy="720000"/>
          </a:xfrm>
        </p:spPr>
        <p:txBody>
          <a:bodyPr/>
          <a:lstStyle>
            <a:lvl1pPr algn="ctr">
              <a:defRPr sz="900"/>
            </a:lvl1pPr>
          </a:lstStyle>
          <a:p>
            <a:r>
              <a:rPr lang="en-AU" dirty="0"/>
              <a:t>Click on Icon</a:t>
            </a:r>
          </a:p>
        </p:txBody>
      </p:sp>
      <p:sp>
        <p:nvSpPr>
          <p:cNvPr id="51" name="Picture Placeholder 6">
            <a:extLst>
              <a:ext uri="{FF2B5EF4-FFF2-40B4-BE49-F238E27FC236}">
                <a16:creationId xmlns:a16="http://schemas.microsoft.com/office/drawing/2014/main" id="{E5A34424-9F09-1B41-A980-6BB29A714741}"/>
              </a:ext>
            </a:extLst>
          </p:cNvPr>
          <p:cNvSpPr>
            <a:spLocks noGrp="1"/>
          </p:cNvSpPr>
          <p:nvPr>
            <p:ph type="pic" sz="quarter" idx="40" hasCustomPrompt="1"/>
          </p:nvPr>
        </p:nvSpPr>
        <p:spPr>
          <a:xfrm>
            <a:off x="9078857" y="1862958"/>
            <a:ext cx="702804" cy="720000"/>
          </a:xfrm>
        </p:spPr>
        <p:txBody>
          <a:bodyPr/>
          <a:lstStyle>
            <a:lvl1pPr algn="ctr">
              <a:defRPr sz="900"/>
            </a:lvl1pPr>
          </a:lstStyle>
          <a:p>
            <a:r>
              <a:rPr lang="en-AU" dirty="0"/>
              <a:t>Click on Icon</a:t>
            </a:r>
          </a:p>
        </p:txBody>
      </p:sp>
      <p:sp>
        <p:nvSpPr>
          <p:cNvPr id="60" name="Text Placeholder 11">
            <a:extLst>
              <a:ext uri="{FF2B5EF4-FFF2-40B4-BE49-F238E27FC236}">
                <a16:creationId xmlns:a16="http://schemas.microsoft.com/office/drawing/2014/main" id="{E3AC2B02-FC97-814F-8752-04D3C1E25820}"/>
              </a:ext>
            </a:extLst>
          </p:cNvPr>
          <p:cNvSpPr>
            <a:spLocks noGrp="1"/>
          </p:cNvSpPr>
          <p:nvPr>
            <p:ph type="body" sz="quarter" idx="48"/>
          </p:nvPr>
        </p:nvSpPr>
        <p:spPr>
          <a:xfrm>
            <a:off x="687388" y="4589884"/>
            <a:ext cx="2433600" cy="801045"/>
          </a:xfrm>
        </p:spPr>
        <p:txBody>
          <a:bodyPr/>
          <a:lstStyle>
            <a:lvl1pPr>
              <a:lnSpc>
                <a:spcPct val="110000"/>
              </a:lnSpc>
              <a:spcBef>
                <a:spcPts val="600"/>
              </a:spcBef>
              <a:defRPr sz="1000"/>
            </a:lvl1pPr>
          </a:lstStyle>
          <a:p>
            <a:pPr lvl="0"/>
            <a:endParaRPr lang="en-AU" dirty="0"/>
          </a:p>
        </p:txBody>
      </p:sp>
      <p:sp>
        <p:nvSpPr>
          <p:cNvPr id="61" name="Text Placeholder 11">
            <a:extLst>
              <a:ext uri="{FF2B5EF4-FFF2-40B4-BE49-F238E27FC236}">
                <a16:creationId xmlns:a16="http://schemas.microsoft.com/office/drawing/2014/main" id="{F4F0C355-696A-D941-994C-9E28F00BD455}"/>
              </a:ext>
            </a:extLst>
          </p:cNvPr>
          <p:cNvSpPr>
            <a:spLocks noGrp="1"/>
          </p:cNvSpPr>
          <p:nvPr>
            <p:ph type="body" sz="quarter" idx="49"/>
          </p:nvPr>
        </p:nvSpPr>
        <p:spPr>
          <a:xfrm>
            <a:off x="3481041" y="2691010"/>
            <a:ext cx="2433600" cy="801045"/>
          </a:xfrm>
        </p:spPr>
        <p:txBody>
          <a:bodyPr/>
          <a:lstStyle>
            <a:lvl1pPr>
              <a:lnSpc>
                <a:spcPct val="110000"/>
              </a:lnSpc>
              <a:spcBef>
                <a:spcPts val="600"/>
              </a:spcBef>
              <a:defRPr sz="1000"/>
            </a:lvl1pPr>
          </a:lstStyle>
          <a:p>
            <a:pPr lvl="0"/>
            <a:endParaRPr lang="en-AU" dirty="0"/>
          </a:p>
        </p:txBody>
      </p:sp>
      <p:sp>
        <p:nvSpPr>
          <p:cNvPr id="62" name="Text Placeholder 11">
            <a:extLst>
              <a:ext uri="{FF2B5EF4-FFF2-40B4-BE49-F238E27FC236}">
                <a16:creationId xmlns:a16="http://schemas.microsoft.com/office/drawing/2014/main" id="{CB8BCC6D-F7F9-D44F-A4EA-949388AA876F}"/>
              </a:ext>
            </a:extLst>
          </p:cNvPr>
          <p:cNvSpPr>
            <a:spLocks noGrp="1"/>
          </p:cNvSpPr>
          <p:nvPr>
            <p:ph type="body" sz="quarter" idx="50"/>
          </p:nvPr>
        </p:nvSpPr>
        <p:spPr>
          <a:xfrm>
            <a:off x="3481041" y="4589884"/>
            <a:ext cx="2433600" cy="801045"/>
          </a:xfrm>
        </p:spPr>
        <p:txBody>
          <a:bodyPr/>
          <a:lstStyle>
            <a:lvl1pPr>
              <a:lnSpc>
                <a:spcPct val="110000"/>
              </a:lnSpc>
              <a:spcBef>
                <a:spcPts val="600"/>
              </a:spcBef>
              <a:defRPr sz="1000"/>
            </a:lvl1pPr>
          </a:lstStyle>
          <a:p>
            <a:pPr lvl="0"/>
            <a:endParaRPr lang="en-AU" dirty="0"/>
          </a:p>
        </p:txBody>
      </p:sp>
      <p:sp>
        <p:nvSpPr>
          <p:cNvPr id="63" name="Text Placeholder 11">
            <a:extLst>
              <a:ext uri="{FF2B5EF4-FFF2-40B4-BE49-F238E27FC236}">
                <a16:creationId xmlns:a16="http://schemas.microsoft.com/office/drawing/2014/main" id="{C983E79F-ACA2-A44D-B119-A64EDFE26E94}"/>
              </a:ext>
            </a:extLst>
          </p:cNvPr>
          <p:cNvSpPr>
            <a:spLocks noGrp="1"/>
          </p:cNvSpPr>
          <p:nvPr>
            <p:ph type="body" sz="quarter" idx="51"/>
          </p:nvPr>
        </p:nvSpPr>
        <p:spPr>
          <a:xfrm>
            <a:off x="6281796" y="2691010"/>
            <a:ext cx="2433600" cy="801045"/>
          </a:xfrm>
        </p:spPr>
        <p:txBody>
          <a:bodyPr/>
          <a:lstStyle>
            <a:lvl1pPr>
              <a:lnSpc>
                <a:spcPct val="110000"/>
              </a:lnSpc>
              <a:spcBef>
                <a:spcPts val="600"/>
              </a:spcBef>
              <a:defRPr sz="1000"/>
            </a:lvl1pPr>
          </a:lstStyle>
          <a:p>
            <a:pPr lvl="0"/>
            <a:endParaRPr lang="en-AU" dirty="0"/>
          </a:p>
        </p:txBody>
      </p:sp>
      <p:sp>
        <p:nvSpPr>
          <p:cNvPr id="64" name="Text Placeholder 11">
            <a:extLst>
              <a:ext uri="{FF2B5EF4-FFF2-40B4-BE49-F238E27FC236}">
                <a16:creationId xmlns:a16="http://schemas.microsoft.com/office/drawing/2014/main" id="{704056E3-F37C-3F44-9726-B0F0DA0DCAA9}"/>
              </a:ext>
            </a:extLst>
          </p:cNvPr>
          <p:cNvSpPr>
            <a:spLocks noGrp="1"/>
          </p:cNvSpPr>
          <p:nvPr>
            <p:ph type="body" sz="quarter" idx="52"/>
          </p:nvPr>
        </p:nvSpPr>
        <p:spPr>
          <a:xfrm>
            <a:off x="6281796" y="4589884"/>
            <a:ext cx="2433600" cy="801045"/>
          </a:xfrm>
        </p:spPr>
        <p:txBody>
          <a:bodyPr/>
          <a:lstStyle>
            <a:lvl1pPr>
              <a:lnSpc>
                <a:spcPct val="110000"/>
              </a:lnSpc>
              <a:spcBef>
                <a:spcPts val="600"/>
              </a:spcBef>
              <a:defRPr sz="1000"/>
            </a:lvl1pPr>
          </a:lstStyle>
          <a:p>
            <a:pPr lvl="0"/>
            <a:endParaRPr lang="en-AU" dirty="0"/>
          </a:p>
        </p:txBody>
      </p:sp>
      <p:sp>
        <p:nvSpPr>
          <p:cNvPr id="65" name="Text Placeholder 11">
            <a:extLst>
              <a:ext uri="{FF2B5EF4-FFF2-40B4-BE49-F238E27FC236}">
                <a16:creationId xmlns:a16="http://schemas.microsoft.com/office/drawing/2014/main" id="{7FCD966E-2B71-0F43-8443-E3372F4182D1}"/>
              </a:ext>
            </a:extLst>
          </p:cNvPr>
          <p:cNvSpPr>
            <a:spLocks noGrp="1"/>
          </p:cNvSpPr>
          <p:nvPr>
            <p:ph type="body" sz="quarter" idx="53"/>
          </p:nvPr>
        </p:nvSpPr>
        <p:spPr>
          <a:xfrm>
            <a:off x="9090108" y="2691010"/>
            <a:ext cx="2433600" cy="801045"/>
          </a:xfrm>
        </p:spPr>
        <p:txBody>
          <a:bodyPr/>
          <a:lstStyle>
            <a:lvl1pPr>
              <a:lnSpc>
                <a:spcPct val="110000"/>
              </a:lnSpc>
              <a:spcBef>
                <a:spcPts val="600"/>
              </a:spcBef>
              <a:defRPr sz="1000"/>
            </a:lvl1pPr>
          </a:lstStyle>
          <a:p>
            <a:pPr lvl="0"/>
            <a:endParaRPr lang="en-AU" dirty="0"/>
          </a:p>
        </p:txBody>
      </p:sp>
      <p:sp>
        <p:nvSpPr>
          <p:cNvPr id="66" name="Text Placeholder 11">
            <a:extLst>
              <a:ext uri="{FF2B5EF4-FFF2-40B4-BE49-F238E27FC236}">
                <a16:creationId xmlns:a16="http://schemas.microsoft.com/office/drawing/2014/main" id="{E8205795-2837-D141-8B48-C13B18EE617A}"/>
              </a:ext>
            </a:extLst>
          </p:cNvPr>
          <p:cNvSpPr>
            <a:spLocks noGrp="1"/>
          </p:cNvSpPr>
          <p:nvPr>
            <p:ph type="body" sz="quarter" idx="54"/>
          </p:nvPr>
        </p:nvSpPr>
        <p:spPr>
          <a:xfrm>
            <a:off x="9090108" y="4589884"/>
            <a:ext cx="2433600" cy="801045"/>
          </a:xfrm>
        </p:spPr>
        <p:txBody>
          <a:bodyPr/>
          <a:lstStyle>
            <a:lvl1pPr>
              <a:lnSpc>
                <a:spcPct val="110000"/>
              </a:lnSpc>
              <a:spcBef>
                <a:spcPts val="600"/>
              </a:spcBef>
              <a:defRPr sz="1000"/>
            </a:lvl1pPr>
          </a:lstStyle>
          <a:p>
            <a:pPr lvl="0"/>
            <a:endParaRPr lang="en-AU" dirty="0"/>
          </a:p>
        </p:txBody>
      </p:sp>
    </p:spTree>
    <p:extLst>
      <p:ext uri="{BB962C8B-B14F-4D97-AF65-F5344CB8AC3E}">
        <p14:creationId xmlns:p14="http://schemas.microsoft.com/office/powerpoint/2010/main" val="26888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Opt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4"/>
            <a:ext cx="4530267" cy="4840864"/>
          </a:xfrm>
        </p:spPr>
        <p:txBody>
          <a:bodyPr tIns="198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877C511F-0495-064F-A5FA-185157B9D9DC}"/>
              </a:ext>
            </a:extLst>
          </p:cNvPr>
          <p:cNvSpPr>
            <a:spLocks noGrp="1"/>
          </p:cNvSpPr>
          <p:nvPr>
            <p:ph type="ftr" sz="quarter" idx="17"/>
          </p:nvPr>
        </p:nvSpPr>
        <p:spPr/>
        <p:txBody>
          <a:bodyPr/>
          <a:lstStyle/>
          <a:p>
            <a:r>
              <a:rPr lang="en-AU"/>
              <a:t>Clinical Excellence Commission</a:t>
            </a:r>
            <a:endParaRPr lang="en-AU" dirty="0"/>
          </a:p>
        </p:txBody>
      </p:sp>
      <p:sp>
        <p:nvSpPr>
          <p:cNvPr id="10" name="Slide Number Placeholder 9">
            <a:extLst>
              <a:ext uri="{FF2B5EF4-FFF2-40B4-BE49-F238E27FC236}">
                <a16:creationId xmlns:a16="http://schemas.microsoft.com/office/drawing/2014/main" id="{1C6561ED-C2A8-DB4B-977B-34BD9FB4D840}"/>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024485E1-4962-0B47-9A81-E1E2AA0B56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57408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pt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2E6084-6BD7-9A40-A5A2-B2D580C0CE2E}"/>
              </a:ext>
            </a:extLst>
          </p:cNvPr>
          <p:cNvSpPr/>
          <p:nvPr userDrawn="1"/>
        </p:nvSpPr>
        <p:spPr>
          <a:xfrm>
            <a:off x="6325386" y="0"/>
            <a:ext cx="58666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5220000" cy="1203832"/>
          </a:xfrm>
        </p:spPr>
        <p:txBody>
          <a:bodyPr anchor="b" anchorCtr="0"/>
          <a:lstStyle/>
          <a:p>
            <a:r>
              <a:rPr lang="en-US" dirty="0"/>
              <a:t>Click to edit Master title style</a:t>
            </a:r>
            <a:endParaRPr lang="en-AU" dirty="0"/>
          </a:p>
        </p:txBody>
      </p:sp>
      <p:sp>
        <p:nvSpPr>
          <p:cNvPr id="8" name="Content Placeholder 11">
            <a:extLst>
              <a:ext uri="{FF2B5EF4-FFF2-40B4-BE49-F238E27FC236}">
                <a16:creationId xmlns:a16="http://schemas.microsoft.com/office/drawing/2014/main" id="{E0D9CBC1-2CD4-A14F-887E-4C3D2BA6DC25}"/>
              </a:ext>
            </a:extLst>
          </p:cNvPr>
          <p:cNvSpPr>
            <a:spLocks noGrp="1"/>
          </p:cNvSpPr>
          <p:nvPr>
            <p:ph sz="quarter" idx="15"/>
          </p:nvPr>
        </p:nvSpPr>
        <p:spPr>
          <a:xfrm>
            <a:off x="695325" y="1858963"/>
            <a:ext cx="5220000" cy="3701699"/>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hart Placeholder 8">
            <a:extLst>
              <a:ext uri="{FF2B5EF4-FFF2-40B4-BE49-F238E27FC236}">
                <a16:creationId xmlns:a16="http://schemas.microsoft.com/office/drawing/2014/main" id="{D07C35CD-6A55-4A44-8670-FC642BF0B7ED}"/>
              </a:ext>
            </a:extLst>
          </p:cNvPr>
          <p:cNvSpPr>
            <a:spLocks noGrp="1"/>
          </p:cNvSpPr>
          <p:nvPr>
            <p:ph type="chart" sz="quarter" idx="16" hasCustomPrompt="1"/>
          </p:nvPr>
        </p:nvSpPr>
        <p:spPr>
          <a:xfrm>
            <a:off x="6966408" y="728663"/>
            <a:ext cx="4530267" cy="2270384"/>
          </a:xfrm>
        </p:spPr>
        <p:txBody>
          <a:bodyPr tIns="720000"/>
          <a:lstStyle>
            <a:lvl1pPr algn="ctr">
              <a:defRPr sz="1200"/>
            </a:lvl1pPr>
          </a:lstStyle>
          <a:p>
            <a:r>
              <a:rPr lang="en-AU" dirty="0"/>
              <a:t>Click icon to insert chart</a:t>
            </a:r>
          </a:p>
        </p:txBody>
      </p:sp>
      <p:sp>
        <p:nvSpPr>
          <p:cNvPr id="10" name="Chart Placeholder 8">
            <a:extLst>
              <a:ext uri="{FF2B5EF4-FFF2-40B4-BE49-F238E27FC236}">
                <a16:creationId xmlns:a16="http://schemas.microsoft.com/office/drawing/2014/main" id="{FE9474CA-19D9-C341-B8EE-EE1752B6FECB}"/>
              </a:ext>
            </a:extLst>
          </p:cNvPr>
          <p:cNvSpPr>
            <a:spLocks noGrp="1"/>
          </p:cNvSpPr>
          <p:nvPr>
            <p:ph type="chart" sz="quarter" idx="17" hasCustomPrompt="1"/>
          </p:nvPr>
        </p:nvSpPr>
        <p:spPr>
          <a:xfrm>
            <a:off x="6966408" y="3284029"/>
            <a:ext cx="4530267" cy="2285498"/>
          </a:xfrm>
        </p:spPr>
        <p:txBody>
          <a:bodyPr tIns="720000"/>
          <a:lstStyle>
            <a:lvl1pPr algn="ctr">
              <a:defRPr sz="1200"/>
            </a:lvl1pPr>
          </a:lstStyle>
          <a:p>
            <a:r>
              <a:rPr lang="en-AU" dirty="0"/>
              <a:t>Click icon to insert chart</a:t>
            </a:r>
          </a:p>
        </p:txBody>
      </p:sp>
      <p:sp>
        <p:nvSpPr>
          <p:cNvPr id="6" name="Footer Placeholder 5">
            <a:extLst>
              <a:ext uri="{FF2B5EF4-FFF2-40B4-BE49-F238E27FC236}">
                <a16:creationId xmlns:a16="http://schemas.microsoft.com/office/drawing/2014/main" id="{A98E9BD2-ECD1-A449-9CA2-757E5A3BF408}"/>
              </a:ext>
            </a:extLst>
          </p:cNvPr>
          <p:cNvSpPr>
            <a:spLocks noGrp="1"/>
          </p:cNvSpPr>
          <p:nvPr>
            <p:ph type="ftr" sz="quarter" idx="18"/>
          </p:nvPr>
        </p:nvSpPr>
        <p:spPr/>
        <p:txBody>
          <a:bodyPr/>
          <a:lstStyle/>
          <a:p>
            <a:r>
              <a:rPr lang="en-AU"/>
              <a:t>Clinical Excellence Commission</a:t>
            </a:r>
            <a:endParaRPr lang="en-AU" dirty="0"/>
          </a:p>
        </p:txBody>
      </p:sp>
      <p:sp>
        <p:nvSpPr>
          <p:cNvPr id="11" name="Slide Number Placeholder 10">
            <a:extLst>
              <a:ext uri="{FF2B5EF4-FFF2-40B4-BE49-F238E27FC236}">
                <a16:creationId xmlns:a16="http://schemas.microsoft.com/office/drawing/2014/main" id="{EAFDB584-B706-8449-8EC5-5F13D886FF65}"/>
              </a:ext>
            </a:extLst>
          </p:cNvPr>
          <p:cNvSpPr>
            <a:spLocks noGrp="1"/>
          </p:cNvSpPr>
          <p:nvPr>
            <p:ph type="sldNum" sz="quarter" idx="19"/>
          </p:nvPr>
        </p:nvSpPr>
        <p:spPr/>
        <p:txBody>
          <a:bodyPr/>
          <a:lstStyle/>
          <a:p>
            <a:fld id="{84D3DED8-CEC3-1449-A2AB-4F5665AE0AC9}" type="slidenum">
              <a:rPr lang="en-AU" smtClean="0"/>
              <a:t>‹#›</a:t>
            </a:fld>
            <a:endParaRPr lang="en-AU" dirty="0"/>
          </a:p>
        </p:txBody>
      </p:sp>
      <p:pic>
        <p:nvPicPr>
          <p:cNvPr id="12" name="Picture 11">
            <a:extLst>
              <a:ext uri="{FF2B5EF4-FFF2-40B4-BE49-F238E27FC236}">
                <a16:creationId xmlns:a16="http://schemas.microsoft.com/office/drawing/2014/main" id="{B6DFFC1E-177E-E344-B71A-9B94A61C98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60690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C39399-7E71-0343-BDF9-7AFA171646C8}"/>
              </a:ext>
            </a:extLst>
          </p:cNvPr>
          <p:cNvSpPr>
            <a:spLocks noGrp="1"/>
          </p:cNvSpPr>
          <p:nvPr userDrawn="1">
            <p:ph type="ftr" sz="quarter" idx="10"/>
          </p:nvPr>
        </p:nvSpPr>
        <p:spPr/>
        <p:txBody>
          <a:bodyPr/>
          <a:lstStyle>
            <a:lvl1pPr>
              <a:defRPr>
                <a:solidFill>
                  <a:schemeClr val="bg1"/>
                </a:solidFill>
              </a:defRPr>
            </a:lvl1pPr>
          </a:lstStyle>
          <a:p>
            <a:r>
              <a:rPr lang="en-AU" dirty="0"/>
              <a:t>Clinical Excellence Commission</a:t>
            </a:r>
          </a:p>
        </p:txBody>
      </p:sp>
      <p:sp>
        <p:nvSpPr>
          <p:cNvPr id="4" name="Slide Number Placeholder 3">
            <a:extLst>
              <a:ext uri="{FF2B5EF4-FFF2-40B4-BE49-F238E27FC236}">
                <a16:creationId xmlns:a16="http://schemas.microsoft.com/office/drawing/2014/main" id="{B6651742-9387-7945-B9F4-50422F00B6BE}"/>
              </a:ext>
            </a:extLst>
          </p:cNvPr>
          <p:cNvSpPr>
            <a:spLocks noGrp="1"/>
          </p:cNvSpPr>
          <p:nvPr userDrawn="1">
            <p:ph type="sldNum" sz="quarter" idx="11"/>
          </p:nvPr>
        </p:nvSpPr>
        <p:spPr/>
        <p:txBody>
          <a:bodyPr/>
          <a:lstStyle>
            <a:lvl1pPr>
              <a:defRPr>
                <a:solidFill>
                  <a:schemeClr val="bg1"/>
                </a:solidFill>
              </a:defRPr>
            </a:lvl1pPr>
          </a:lstStyle>
          <a:p>
            <a:fld id="{84D3DED8-CEC3-1449-A2AB-4F5665AE0AC9}" type="slidenum">
              <a:rPr lang="en-AU" smtClean="0"/>
              <a:pPr/>
              <a:t>‹#›</a:t>
            </a:fld>
            <a:endParaRPr lang="en-AU" dirty="0"/>
          </a:p>
        </p:txBody>
      </p:sp>
      <p:sp>
        <p:nvSpPr>
          <p:cNvPr id="5" name="Freeform 4">
            <a:extLst>
              <a:ext uri="{FF2B5EF4-FFF2-40B4-BE49-F238E27FC236}">
                <a16:creationId xmlns:a16="http://schemas.microsoft.com/office/drawing/2014/main" id="{6C1BCC8B-B276-9143-B16C-A1B76A98E77D}"/>
              </a:ext>
            </a:extLst>
          </p:cNvPr>
          <p:cNvSpPr>
            <a:spLocks noChangeArrowheads="1"/>
          </p:cNvSpPr>
          <p:nvPr userDrawn="1"/>
        </p:nvSpPr>
        <p:spPr bwMode="auto">
          <a:xfrm>
            <a:off x="690609" y="4259602"/>
            <a:ext cx="362027" cy="361825"/>
          </a:xfrm>
          <a:custGeom>
            <a:avLst/>
            <a:gdLst>
              <a:gd name="T0" fmla="*/ 3945 w 7871"/>
              <a:gd name="T1" fmla="*/ 0 h 7869"/>
              <a:gd name="T2" fmla="*/ 3945 w 7871"/>
              <a:gd name="T3" fmla="*/ 0 h 7869"/>
              <a:gd name="T4" fmla="*/ 5875 w 7871"/>
              <a:gd name="T5" fmla="*/ 509 h 7869"/>
              <a:gd name="T6" fmla="*/ 7339 w 7871"/>
              <a:gd name="T7" fmla="*/ 1951 h 7869"/>
              <a:gd name="T8" fmla="*/ 7870 w 7871"/>
              <a:gd name="T9" fmla="*/ 3924 h 7869"/>
              <a:gd name="T10" fmla="*/ 7361 w 7871"/>
              <a:gd name="T11" fmla="*/ 5895 h 7869"/>
              <a:gd name="T12" fmla="*/ 5896 w 7871"/>
              <a:gd name="T13" fmla="*/ 7338 h 7869"/>
              <a:gd name="T14" fmla="*/ 3945 w 7871"/>
              <a:gd name="T15" fmla="*/ 7868 h 7869"/>
              <a:gd name="T16" fmla="*/ 1973 w 7871"/>
              <a:gd name="T17" fmla="*/ 7338 h 7869"/>
              <a:gd name="T18" fmla="*/ 530 w 7871"/>
              <a:gd name="T19" fmla="*/ 5895 h 7869"/>
              <a:gd name="T20" fmla="*/ 0 w 7871"/>
              <a:gd name="T21" fmla="*/ 3924 h 7869"/>
              <a:gd name="T22" fmla="*/ 530 w 7871"/>
              <a:gd name="T23" fmla="*/ 1951 h 7869"/>
              <a:gd name="T24" fmla="*/ 2015 w 7871"/>
              <a:gd name="T25" fmla="*/ 509 h 7869"/>
              <a:gd name="T26" fmla="*/ 3945 w 7871"/>
              <a:gd name="T27" fmla="*/ 0 h 7869"/>
              <a:gd name="T28" fmla="*/ 3097 w 7871"/>
              <a:gd name="T29" fmla="*/ 5789 h 7869"/>
              <a:gd name="T30" fmla="*/ 3097 w 7871"/>
              <a:gd name="T31" fmla="*/ 5789 h 7869"/>
              <a:gd name="T32" fmla="*/ 4836 w 7871"/>
              <a:gd name="T33" fmla="*/ 5153 h 7869"/>
              <a:gd name="T34" fmla="*/ 5621 w 7871"/>
              <a:gd name="T35" fmla="*/ 4008 h 7869"/>
              <a:gd name="T36" fmla="*/ 5770 w 7871"/>
              <a:gd name="T37" fmla="*/ 3160 h 7869"/>
              <a:gd name="T38" fmla="*/ 5770 w 7871"/>
              <a:gd name="T39" fmla="*/ 2991 h 7869"/>
              <a:gd name="T40" fmla="*/ 6024 w 7871"/>
              <a:gd name="T41" fmla="*/ 2757 h 7869"/>
              <a:gd name="T42" fmla="*/ 6236 w 7871"/>
              <a:gd name="T43" fmla="*/ 2503 h 7869"/>
              <a:gd name="T44" fmla="*/ 6236 w 7871"/>
              <a:gd name="T45" fmla="*/ 2503 h 7869"/>
              <a:gd name="T46" fmla="*/ 5706 w 7871"/>
              <a:gd name="T47" fmla="*/ 2651 h 7869"/>
              <a:gd name="T48" fmla="*/ 5706 w 7871"/>
              <a:gd name="T49" fmla="*/ 2630 h 7869"/>
              <a:gd name="T50" fmla="*/ 5896 w 7871"/>
              <a:gd name="T51" fmla="*/ 2481 h 7869"/>
              <a:gd name="T52" fmla="*/ 6109 w 7871"/>
              <a:gd name="T53" fmla="*/ 2121 h 7869"/>
              <a:gd name="T54" fmla="*/ 5727 w 7871"/>
              <a:gd name="T55" fmla="*/ 2291 h 7869"/>
              <a:gd name="T56" fmla="*/ 5515 w 7871"/>
              <a:gd name="T57" fmla="*/ 2355 h 7869"/>
              <a:gd name="T58" fmla="*/ 4836 w 7871"/>
              <a:gd name="T59" fmla="*/ 2057 h 7869"/>
              <a:gd name="T60" fmla="*/ 4157 w 7871"/>
              <a:gd name="T61" fmla="*/ 2333 h 7869"/>
              <a:gd name="T62" fmla="*/ 3882 w 7871"/>
              <a:gd name="T63" fmla="*/ 2991 h 7869"/>
              <a:gd name="T64" fmla="*/ 3903 w 7871"/>
              <a:gd name="T65" fmla="*/ 3203 h 7869"/>
              <a:gd name="T66" fmla="*/ 3500 w 7871"/>
              <a:gd name="T67" fmla="*/ 3160 h 7869"/>
              <a:gd name="T68" fmla="*/ 2587 w 7871"/>
              <a:gd name="T69" fmla="*/ 2779 h 7869"/>
              <a:gd name="T70" fmla="*/ 1951 w 7871"/>
              <a:gd name="T71" fmla="*/ 2227 h 7869"/>
              <a:gd name="T72" fmla="*/ 1846 w 7871"/>
              <a:gd name="T73" fmla="*/ 2694 h 7869"/>
              <a:gd name="T74" fmla="*/ 2057 w 7871"/>
              <a:gd name="T75" fmla="*/ 3309 h 7869"/>
              <a:gd name="T76" fmla="*/ 2248 w 7871"/>
              <a:gd name="T77" fmla="*/ 3479 h 7869"/>
              <a:gd name="T78" fmla="*/ 2248 w 7871"/>
              <a:gd name="T79" fmla="*/ 3479 h 7869"/>
              <a:gd name="T80" fmla="*/ 1824 w 7871"/>
              <a:gd name="T81" fmla="*/ 3373 h 7869"/>
              <a:gd name="T82" fmla="*/ 2121 w 7871"/>
              <a:gd name="T83" fmla="*/ 4071 h 7869"/>
              <a:gd name="T84" fmla="*/ 2440 w 7871"/>
              <a:gd name="T85" fmla="*/ 4262 h 7869"/>
              <a:gd name="T86" fmla="*/ 2566 w 7871"/>
              <a:gd name="T87" fmla="*/ 4305 h 7869"/>
              <a:gd name="T88" fmla="*/ 2461 w 7871"/>
              <a:gd name="T89" fmla="*/ 4326 h 7869"/>
              <a:gd name="T90" fmla="*/ 2355 w 7871"/>
              <a:gd name="T91" fmla="*/ 4347 h 7869"/>
              <a:gd name="T92" fmla="*/ 2312 w 7871"/>
              <a:gd name="T93" fmla="*/ 4347 h 7869"/>
              <a:gd name="T94" fmla="*/ 2163 w 7871"/>
              <a:gd name="T95" fmla="*/ 4326 h 7869"/>
              <a:gd name="T96" fmla="*/ 2545 w 7871"/>
              <a:gd name="T97" fmla="*/ 4814 h 7869"/>
              <a:gd name="T98" fmla="*/ 3033 w 7871"/>
              <a:gd name="T99" fmla="*/ 4984 h 7869"/>
              <a:gd name="T100" fmla="*/ 2757 w 7871"/>
              <a:gd name="T101" fmla="*/ 5153 h 7869"/>
              <a:gd name="T102" fmla="*/ 1909 w 7871"/>
              <a:gd name="T103" fmla="*/ 5386 h 7869"/>
              <a:gd name="T104" fmla="*/ 1633 w 7871"/>
              <a:gd name="T105" fmla="*/ 5365 h 7869"/>
              <a:gd name="T106" fmla="*/ 3097 w 7871"/>
              <a:gd name="T107" fmla="*/ 5789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71" h="7869">
                <a:moveTo>
                  <a:pt x="3945" y="0"/>
                </a:moveTo>
                <a:lnTo>
                  <a:pt x="3945" y="0"/>
                </a:lnTo>
                <a:cubicBezTo>
                  <a:pt x="4603" y="0"/>
                  <a:pt x="5239" y="170"/>
                  <a:pt x="5875" y="509"/>
                </a:cubicBezTo>
                <a:cubicBezTo>
                  <a:pt x="6490" y="827"/>
                  <a:pt x="6999" y="1315"/>
                  <a:pt x="7339" y="1951"/>
                </a:cubicBezTo>
                <a:cubicBezTo>
                  <a:pt x="7700" y="2587"/>
                  <a:pt x="7870" y="3245"/>
                  <a:pt x="7870" y="3924"/>
                </a:cubicBezTo>
                <a:cubicBezTo>
                  <a:pt x="7870" y="4623"/>
                  <a:pt x="7700" y="5259"/>
                  <a:pt x="7361" y="5895"/>
                </a:cubicBezTo>
                <a:cubicBezTo>
                  <a:pt x="7021" y="6511"/>
                  <a:pt x="6533" y="6998"/>
                  <a:pt x="5896" y="7338"/>
                </a:cubicBezTo>
                <a:cubicBezTo>
                  <a:pt x="5282" y="7699"/>
                  <a:pt x="4624" y="7868"/>
                  <a:pt x="3945" y="7868"/>
                </a:cubicBezTo>
                <a:cubicBezTo>
                  <a:pt x="3266" y="7868"/>
                  <a:pt x="2609" y="7699"/>
                  <a:pt x="1973" y="7338"/>
                </a:cubicBezTo>
                <a:cubicBezTo>
                  <a:pt x="1358" y="6998"/>
                  <a:pt x="870" y="6511"/>
                  <a:pt x="530" y="5895"/>
                </a:cubicBezTo>
                <a:cubicBezTo>
                  <a:pt x="170" y="5259"/>
                  <a:pt x="0" y="4623"/>
                  <a:pt x="0" y="3924"/>
                </a:cubicBezTo>
                <a:cubicBezTo>
                  <a:pt x="0" y="3245"/>
                  <a:pt x="191" y="2587"/>
                  <a:pt x="530" y="1951"/>
                </a:cubicBezTo>
                <a:cubicBezTo>
                  <a:pt x="891" y="1315"/>
                  <a:pt x="1379" y="827"/>
                  <a:pt x="2015" y="509"/>
                </a:cubicBezTo>
                <a:cubicBezTo>
                  <a:pt x="2630" y="170"/>
                  <a:pt x="3266" y="0"/>
                  <a:pt x="3945" y="0"/>
                </a:cubicBezTo>
                <a:close/>
                <a:moveTo>
                  <a:pt x="3097" y="5789"/>
                </a:moveTo>
                <a:lnTo>
                  <a:pt x="3097" y="5789"/>
                </a:lnTo>
                <a:cubicBezTo>
                  <a:pt x="3733" y="5789"/>
                  <a:pt x="4327" y="5578"/>
                  <a:pt x="4836" y="5153"/>
                </a:cubicBezTo>
                <a:cubicBezTo>
                  <a:pt x="5197" y="4835"/>
                  <a:pt x="5451" y="4453"/>
                  <a:pt x="5621" y="4008"/>
                </a:cubicBezTo>
                <a:cubicBezTo>
                  <a:pt x="5727" y="3690"/>
                  <a:pt x="5770" y="3415"/>
                  <a:pt x="5770" y="3160"/>
                </a:cubicBezTo>
                <a:cubicBezTo>
                  <a:pt x="5770" y="2991"/>
                  <a:pt x="5770" y="2991"/>
                  <a:pt x="5770" y="2991"/>
                </a:cubicBezTo>
                <a:cubicBezTo>
                  <a:pt x="5833" y="2948"/>
                  <a:pt x="5918" y="2885"/>
                  <a:pt x="6024" y="2757"/>
                </a:cubicBezTo>
                <a:cubicBezTo>
                  <a:pt x="6130" y="2672"/>
                  <a:pt x="6194" y="2587"/>
                  <a:pt x="6236" y="2503"/>
                </a:cubicBezTo>
                <a:lnTo>
                  <a:pt x="6236" y="2503"/>
                </a:lnTo>
                <a:cubicBezTo>
                  <a:pt x="6003" y="2609"/>
                  <a:pt x="5812" y="2651"/>
                  <a:pt x="5706" y="2651"/>
                </a:cubicBezTo>
                <a:cubicBezTo>
                  <a:pt x="5706" y="2630"/>
                  <a:pt x="5706" y="2630"/>
                  <a:pt x="5706" y="2630"/>
                </a:cubicBezTo>
                <a:cubicBezTo>
                  <a:pt x="5749" y="2630"/>
                  <a:pt x="5812" y="2566"/>
                  <a:pt x="5896" y="2481"/>
                </a:cubicBezTo>
                <a:cubicBezTo>
                  <a:pt x="6003" y="2355"/>
                  <a:pt x="6066" y="2248"/>
                  <a:pt x="6109" y="2121"/>
                </a:cubicBezTo>
                <a:cubicBezTo>
                  <a:pt x="5981" y="2206"/>
                  <a:pt x="5854" y="2248"/>
                  <a:pt x="5727" y="2291"/>
                </a:cubicBezTo>
                <a:cubicBezTo>
                  <a:pt x="5600" y="2333"/>
                  <a:pt x="5536" y="2355"/>
                  <a:pt x="5515" y="2355"/>
                </a:cubicBezTo>
                <a:cubicBezTo>
                  <a:pt x="5303" y="2163"/>
                  <a:pt x="5070" y="2057"/>
                  <a:pt x="4836" y="2057"/>
                </a:cubicBezTo>
                <a:cubicBezTo>
                  <a:pt x="4582" y="2057"/>
                  <a:pt x="4348" y="2142"/>
                  <a:pt x="4157" y="2333"/>
                </a:cubicBezTo>
                <a:cubicBezTo>
                  <a:pt x="3967" y="2524"/>
                  <a:pt x="3882" y="2736"/>
                  <a:pt x="3882" y="2991"/>
                </a:cubicBezTo>
                <a:cubicBezTo>
                  <a:pt x="3882" y="3054"/>
                  <a:pt x="3882" y="3139"/>
                  <a:pt x="3903" y="3203"/>
                </a:cubicBezTo>
                <a:cubicBezTo>
                  <a:pt x="3839" y="3203"/>
                  <a:pt x="3690" y="3203"/>
                  <a:pt x="3500" y="3160"/>
                </a:cubicBezTo>
                <a:cubicBezTo>
                  <a:pt x="3139" y="3075"/>
                  <a:pt x="2842" y="2948"/>
                  <a:pt x="2587" y="2779"/>
                </a:cubicBezTo>
                <a:cubicBezTo>
                  <a:pt x="2397" y="2672"/>
                  <a:pt x="2185" y="2481"/>
                  <a:pt x="1951" y="2227"/>
                </a:cubicBezTo>
                <a:cubicBezTo>
                  <a:pt x="1867" y="2376"/>
                  <a:pt x="1846" y="2545"/>
                  <a:pt x="1846" y="2694"/>
                </a:cubicBezTo>
                <a:cubicBezTo>
                  <a:pt x="1846" y="2927"/>
                  <a:pt x="1909" y="3118"/>
                  <a:pt x="2057" y="3309"/>
                </a:cubicBezTo>
                <a:cubicBezTo>
                  <a:pt x="2142" y="3394"/>
                  <a:pt x="2206" y="3458"/>
                  <a:pt x="2248" y="3479"/>
                </a:cubicBezTo>
                <a:lnTo>
                  <a:pt x="2248" y="3479"/>
                </a:lnTo>
                <a:cubicBezTo>
                  <a:pt x="2121" y="3479"/>
                  <a:pt x="1973" y="3458"/>
                  <a:pt x="1824" y="3373"/>
                </a:cubicBezTo>
                <a:cubicBezTo>
                  <a:pt x="1824" y="3627"/>
                  <a:pt x="1930" y="3860"/>
                  <a:pt x="2121" y="4071"/>
                </a:cubicBezTo>
                <a:cubicBezTo>
                  <a:pt x="2227" y="4177"/>
                  <a:pt x="2333" y="4241"/>
                  <a:pt x="2440" y="4262"/>
                </a:cubicBezTo>
                <a:cubicBezTo>
                  <a:pt x="2503" y="4283"/>
                  <a:pt x="2566" y="4305"/>
                  <a:pt x="2566" y="4305"/>
                </a:cubicBezTo>
                <a:cubicBezTo>
                  <a:pt x="2566" y="4305"/>
                  <a:pt x="2545" y="4326"/>
                  <a:pt x="2461" y="4326"/>
                </a:cubicBezTo>
                <a:cubicBezTo>
                  <a:pt x="2355" y="4347"/>
                  <a:pt x="2355" y="4347"/>
                  <a:pt x="2355" y="4347"/>
                </a:cubicBezTo>
                <a:cubicBezTo>
                  <a:pt x="2312" y="4347"/>
                  <a:pt x="2312" y="4347"/>
                  <a:pt x="2312" y="4347"/>
                </a:cubicBezTo>
                <a:cubicBezTo>
                  <a:pt x="2270" y="4347"/>
                  <a:pt x="2227" y="4326"/>
                  <a:pt x="2163" y="4326"/>
                </a:cubicBezTo>
                <a:cubicBezTo>
                  <a:pt x="2227" y="4538"/>
                  <a:pt x="2355" y="4707"/>
                  <a:pt x="2545" y="4814"/>
                </a:cubicBezTo>
                <a:cubicBezTo>
                  <a:pt x="2715" y="4920"/>
                  <a:pt x="2864" y="4984"/>
                  <a:pt x="3033" y="4984"/>
                </a:cubicBezTo>
                <a:cubicBezTo>
                  <a:pt x="2949" y="5047"/>
                  <a:pt x="2842" y="5111"/>
                  <a:pt x="2757" y="5153"/>
                </a:cubicBezTo>
                <a:cubicBezTo>
                  <a:pt x="2482" y="5301"/>
                  <a:pt x="2185" y="5386"/>
                  <a:pt x="1909" y="5386"/>
                </a:cubicBezTo>
                <a:cubicBezTo>
                  <a:pt x="1782" y="5386"/>
                  <a:pt x="1697" y="5365"/>
                  <a:pt x="1633" y="5365"/>
                </a:cubicBezTo>
                <a:cubicBezTo>
                  <a:pt x="2078" y="5662"/>
                  <a:pt x="2566" y="5789"/>
                  <a:pt x="3097" y="5789"/>
                </a:cubicBez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 name="Freeform 5">
            <a:extLst>
              <a:ext uri="{FF2B5EF4-FFF2-40B4-BE49-F238E27FC236}">
                <a16:creationId xmlns:a16="http://schemas.microsoft.com/office/drawing/2014/main" id="{F8151C70-1848-A448-AB34-E8450E4EDE23}"/>
              </a:ext>
            </a:extLst>
          </p:cNvPr>
          <p:cNvSpPr>
            <a:spLocks noChangeArrowheads="1"/>
          </p:cNvSpPr>
          <p:nvPr userDrawn="1"/>
        </p:nvSpPr>
        <p:spPr bwMode="auto">
          <a:xfrm>
            <a:off x="1172168" y="4259602"/>
            <a:ext cx="362839" cy="361825"/>
          </a:xfrm>
          <a:custGeom>
            <a:avLst/>
            <a:gdLst>
              <a:gd name="T0" fmla="*/ 3946 w 7891"/>
              <a:gd name="T1" fmla="*/ 0 h 7869"/>
              <a:gd name="T2" fmla="*/ 3946 w 7891"/>
              <a:gd name="T3" fmla="*/ 0 h 7869"/>
              <a:gd name="T4" fmla="*/ 5874 w 7891"/>
              <a:gd name="T5" fmla="*/ 509 h 7869"/>
              <a:gd name="T6" fmla="*/ 7339 w 7891"/>
              <a:gd name="T7" fmla="*/ 1951 h 7869"/>
              <a:gd name="T8" fmla="*/ 7890 w 7891"/>
              <a:gd name="T9" fmla="*/ 3924 h 7869"/>
              <a:gd name="T10" fmla="*/ 7360 w 7891"/>
              <a:gd name="T11" fmla="*/ 5895 h 7869"/>
              <a:gd name="T12" fmla="*/ 5917 w 7891"/>
              <a:gd name="T13" fmla="*/ 7338 h 7869"/>
              <a:gd name="T14" fmla="*/ 3946 w 7891"/>
              <a:gd name="T15" fmla="*/ 7868 h 7869"/>
              <a:gd name="T16" fmla="*/ 1973 w 7891"/>
              <a:gd name="T17" fmla="*/ 7338 h 7869"/>
              <a:gd name="T18" fmla="*/ 531 w 7891"/>
              <a:gd name="T19" fmla="*/ 5895 h 7869"/>
              <a:gd name="T20" fmla="*/ 0 w 7891"/>
              <a:gd name="T21" fmla="*/ 3924 h 7869"/>
              <a:gd name="T22" fmla="*/ 531 w 7891"/>
              <a:gd name="T23" fmla="*/ 1951 h 7869"/>
              <a:gd name="T24" fmla="*/ 2015 w 7891"/>
              <a:gd name="T25" fmla="*/ 509 h 7869"/>
              <a:gd name="T26" fmla="*/ 3946 w 7891"/>
              <a:gd name="T27" fmla="*/ 0 h 7869"/>
              <a:gd name="T28" fmla="*/ 3966 w 7891"/>
              <a:gd name="T29" fmla="*/ 5471 h 7869"/>
              <a:gd name="T30" fmla="*/ 3966 w 7891"/>
              <a:gd name="T31" fmla="*/ 5471 h 7869"/>
              <a:gd name="T32" fmla="*/ 4814 w 7891"/>
              <a:gd name="T33" fmla="*/ 5471 h 7869"/>
              <a:gd name="T34" fmla="*/ 5599 w 7891"/>
              <a:gd name="T35" fmla="*/ 5429 h 7869"/>
              <a:gd name="T36" fmla="*/ 5874 w 7891"/>
              <a:gd name="T37" fmla="*/ 5301 h 7869"/>
              <a:gd name="T38" fmla="*/ 6045 w 7891"/>
              <a:gd name="T39" fmla="*/ 5047 h 7869"/>
              <a:gd name="T40" fmla="*/ 6151 w 7891"/>
              <a:gd name="T41" fmla="*/ 4114 h 7869"/>
              <a:gd name="T42" fmla="*/ 6151 w 7891"/>
              <a:gd name="T43" fmla="*/ 3754 h 7869"/>
              <a:gd name="T44" fmla="*/ 6108 w 7891"/>
              <a:gd name="T45" fmla="*/ 3033 h 7869"/>
              <a:gd name="T46" fmla="*/ 5938 w 7891"/>
              <a:gd name="T47" fmla="*/ 2609 h 7869"/>
              <a:gd name="T48" fmla="*/ 5853 w 7891"/>
              <a:gd name="T49" fmla="*/ 2545 h 7869"/>
              <a:gd name="T50" fmla="*/ 5621 w 7891"/>
              <a:gd name="T51" fmla="*/ 2439 h 7869"/>
              <a:gd name="T52" fmla="*/ 3946 w 7891"/>
              <a:gd name="T53" fmla="*/ 2376 h 7869"/>
              <a:gd name="T54" fmla="*/ 3139 w 7891"/>
              <a:gd name="T55" fmla="*/ 2397 h 7869"/>
              <a:gd name="T56" fmla="*/ 2270 w 7891"/>
              <a:gd name="T57" fmla="*/ 2439 h 7869"/>
              <a:gd name="T58" fmla="*/ 1930 w 7891"/>
              <a:gd name="T59" fmla="*/ 2651 h 7869"/>
              <a:gd name="T60" fmla="*/ 1782 w 7891"/>
              <a:gd name="T61" fmla="*/ 3033 h 7869"/>
              <a:gd name="T62" fmla="*/ 1740 w 7891"/>
              <a:gd name="T63" fmla="*/ 3754 h 7869"/>
              <a:gd name="T64" fmla="*/ 1824 w 7891"/>
              <a:gd name="T65" fmla="*/ 4920 h 7869"/>
              <a:gd name="T66" fmla="*/ 1888 w 7891"/>
              <a:gd name="T67" fmla="*/ 5132 h 7869"/>
              <a:gd name="T68" fmla="*/ 2228 w 7891"/>
              <a:gd name="T69" fmla="*/ 5386 h 7869"/>
              <a:gd name="T70" fmla="*/ 2397 w 7891"/>
              <a:gd name="T71" fmla="*/ 5429 h 7869"/>
              <a:gd name="T72" fmla="*/ 2800 w 7891"/>
              <a:gd name="T73" fmla="*/ 5450 h 7869"/>
              <a:gd name="T74" fmla="*/ 3966 w 7891"/>
              <a:gd name="T75" fmla="*/ 5471 h 7869"/>
              <a:gd name="T76" fmla="*/ 3352 w 7891"/>
              <a:gd name="T77" fmla="*/ 4538 h 7869"/>
              <a:gd name="T78" fmla="*/ 3352 w 7891"/>
              <a:gd name="T79" fmla="*/ 4538 h 7869"/>
              <a:gd name="T80" fmla="*/ 3352 w 7891"/>
              <a:gd name="T81" fmla="*/ 3309 h 7869"/>
              <a:gd name="T82" fmla="*/ 4326 w 7891"/>
              <a:gd name="T83" fmla="*/ 3818 h 7869"/>
              <a:gd name="T84" fmla="*/ 4539 w 7891"/>
              <a:gd name="T85" fmla="*/ 3924 h 7869"/>
              <a:gd name="T86" fmla="*/ 3352 w 7891"/>
              <a:gd name="T87" fmla="*/ 4538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91" h="7869">
                <a:moveTo>
                  <a:pt x="3946" y="0"/>
                </a:moveTo>
                <a:lnTo>
                  <a:pt x="3946" y="0"/>
                </a:lnTo>
                <a:cubicBezTo>
                  <a:pt x="4602" y="0"/>
                  <a:pt x="5238" y="170"/>
                  <a:pt x="5874" y="509"/>
                </a:cubicBezTo>
                <a:cubicBezTo>
                  <a:pt x="6511" y="827"/>
                  <a:pt x="6999" y="1315"/>
                  <a:pt x="7339" y="1951"/>
                </a:cubicBezTo>
                <a:cubicBezTo>
                  <a:pt x="7699" y="2587"/>
                  <a:pt x="7890" y="3245"/>
                  <a:pt x="7890" y="3924"/>
                </a:cubicBezTo>
                <a:cubicBezTo>
                  <a:pt x="7890" y="4623"/>
                  <a:pt x="7699" y="5259"/>
                  <a:pt x="7360" y="5895"/>
                </a:cubicBezTo>
                <a:cubicBezTo>
                  <a:pt x="7020" y="6511"/>
                  <a:pt x="6532" y="6998"/>
                  <a:pt x="5917" y="7338"/>
                </a:cubicBezTo>
                <a:cubicBezTo>
                  <a:pt x="5281" y="7699"/>
                  <a:pt x="4623" y="7868"/>
                  <a:pt x="3946" y="7868"/>
                </a:cubicBezTo>
                <a:cubicBezTo>
                  <a:pt x="3267" y="7868"/>
                  <a:pt x="2609" y="7699"/>
                  <a:pt x="1973" y="7338"/>
                </a:cubicBezTo>
                <a:cubicBezTo>
                  <a:pt x="1358" y="6998"/>
                  <a:pt x="870" y="6511"/>
                  <a:pt x="531" y="5895"/>
                </a:cubicBezTo>
                <a:cubicBezTo>
                  <a:pt x="191" y="5259"/>
                  <a:pt x="0" y="4623"/>
                  <a:pt x="0" y="3924"/>
                </a:cubicBezTo>
                <a:cubicBezTo>
                  <a:pt x="0" y="3245"/>
                  <a:pt x="191" y="2587"/>
                  <a:pt x="531" y="1951"/>
                </a:cubicBezTo>
                <a:cubicBezTo>
                  <a:pt x="891" y="1315"/>
                  <a:pt x="1379" y="827"/>
                  <a:pt x="2015" y="509"/>
                </a:cubicBezTo>
                <a:cubicBezTo>
                  <a:pt x="2630" y="170"/>
                  <a:pt x="3288" y="0"/>
                  <a:pt x="3946" y="0"/>
                </a:cubicBezTo>
                <a:close/>
                <a:moveTo>
                  <a:pt x="3966" y="5471"/>
                </a:moveTo>
                <a:lnTo>
                  <a:pt x="3966" y="5471"/>
                </a:lnTo>
                <a:cubicBezTo>
                  <a:pt x="4178" y="5471"/>
                  <a:pt x="4475" y="5471"/>
                  <a:pt x="4814" y="5471"/>
                </a:cubicBezTo>
                <a:cubicBezTo>
                  <a:pt x="5259" y="5450"/>
                  <a:pt x="5536" y="5429"/>
                  <a:pt x="5599" y="5429"/>
                </a:cubicBezTo>
                <a:cubicBezTo>
                  <a:pt x="5705" y="5408"/>
                  <a:pt x="5790" y="5365"/>
                  <a:pt x="5874" y="5301"/>
                </a:cubicBezTo>
                <a:cubicBezTo>
                  <a:pt x="5938" y="5238"/>
                  <a:pt x="6002" y="5153"/>
                  <a:pt x="6045" y="5047"/>
                </a:cubicBezTo>
                <a:cubicBezTo>
                  <a:pt x="6108" y="4877"/>
                  <a:pt x="6151" y="4559"/>
                  <a:pt x="6151" y="4114"/>
                </a:cubicBezTo>
                <a:cubicBezTo>
                  <a:pt x="6151" y="3754"/>
                  <a:pt x="6151" y="3754"/>
                  <a:pt x="6151" y="3754"/>
                </a:cubicBezTo>
                <a:cubicBezTo>
                  <a:pt x="6151" y="3542"/>
                  <a:pt x="6130" y="3309"/>
                  <a:pt x="6108" y="3033"/>
                </a:cubicBezTo>
                <a:cubicBezTo>
                  <a:pt x="6066" y="2842"/>
                  <a:pt x="6023" y="2694"/>
                  <a:pt x="5938" y="2609"/>
                </a:cubicBezTo>
                <a:cubicBezTo>
                  <a:pt x="5896" y="2566"/>
                  <a:pt x="5874" y="2545"/>
                  <a:pt x="5853" y="2545"/>
                </a:cubicBezTo>
                <a:cubicBezTo>
                  <a:pt x="5769" y="2481"/>
                  <a:pt x="5705" y="2460"/>
                  <a:pt x="5621" y="2439"/>
                </a:cubicBezTo>
                <a:cubicBezTo>
                  <a:pt x="5408" y="2397"/>
                  <a:pt x="4835" y="2376"/>
                  <a:pt x="3946" y="2376"/>
                </a:cubicBezTo>
                <a:cubicBezTo>
                  <a:pt x="3712" y="2376"/>
                  <a:pt x="3437" y="2376"/>
                  <a:pt x="3139" y="2397"/>
                </a:cubicBezTo>
                <a:cubicBezTo>
                  <a:pt x="2630" y="2397"/>
                  <a:pt x="2334" y="2418"/>
                  <a:pt x="2270" y="2439"/>
                </a:cubicBezTo>
                <a:cubicBezTo>
                  <a:pt x="2143" y="2460"/>
                  <a:pt x="2015" y="2524"/>
                  <a:pt x="1930" y="2651"/>
                </a:cubicBezTo>
                <a:cubicBezTo>
                  <a:pt x="1867" y="2715"/>
                  <a:pt x="1824" y="2842"/>
                  <a:pt x="1782" y="3033"/>
                </a:cubicBezTo>
                <a:cubicBezTo>
                  <a:pt x="1761" y="3309"/>
                  <a:pt x="1740" y="3542"/>
                  <a:pt x="1740" y="3754"/>
                </a:cubicBezTo>
                <a:cubicBezTo>
                  <a:pt x="1740" y="4390"/>
                  <a:pt x="1761" y="4792"/>
                  <a:pt x="1824" y="4920"/>
                </a:cubicBezTo>
                <a:cubicBezTo>
                  <a:pt x="1846" y="5005"/>
                  <a:pt x="1867" y="5090"/>
                  <a:pt x="1888" y="5132"/>
                </a:cubicBezTo>
                <a:cubicBezTo>
                  <a:pt x="1951" y="5259"/>
                  <a:pt x="2058" y="5344"/>
                  <a:pt x="2228" y="5386"/>
                </a:cubicBezTo>
                <a:cubicBezTo>
                  <a:pt x="2397" y="5429"/>
                  <a:pt x="2397" y="5429"/>
                  <a:pt x="2397" y="5429"/>
                </a:cubicBezTo>
                <a:cubicBezTo>
                  <a:pt x="2439" y="5429"/>
                  <a:pt x="2588" y="5450"/>
                  <a:pt x="2800" y="5450"/>
                </a:cubicBezTo>
                <a:cubicBezTo>
                  <a:pt x="3331" y="5471"/>
                  <a:pt x="3712" y="5471"/>
                  <a:pt x="3966" y="5471"/>
                </a:cubicBezTo>
                <a:close/>
                <a:moveTo>
                  <a:pt x="3352" y="4538"/>
                </a:moveTo>
                <a:lnTo>
                  <a:pt x="3352" y="4538"/>
                </a:lnTo>
                <a:cubicBezTo>
                  <a:pt x="3352" y="3309"/>
                  <a:pt x="3352" y="3309"/>
                  <a:pt x="3352" y="3309"/>
                </a:cubicBezTo>
                <a:cubicBezTo>
                  <a:pt x="3373" y="3309"/>
                  <a:pt x="3691" y="3479"/>
                  <a:pt x="4326" y="3818"/>
                </a:cubicBezTo>
                <a:cubicBezTo>
                  <a:pt x="4475" y="3903"/>
                  <a:pt x="4539" y="3924"/>
                  <a:pt x="4539" y="3924"/>
                </a:cubicBezTo>
                <a:lnTo>
                  <a:pt x="3352" y="4538"/>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 name="Freeform 6">
            <a:extLst>
              <a:ext uri="{FF2B5EF4-FFF2-40B4-BE49-F238E27FC236}">
                <a16:creationId xmlns:a16="http://schemas.microsoft.com/office/drawing/2014/main" id="{9C60BE3D-D004-094F-BA3B-3E4D1D038C6F}"/>
              </a:ext>
            </a:extLst>
          </p:cNvPr>
          <p:cNvSpPr>
            <a:spLocks noChangeArrowheads="1"/>
          </p:cNvSpPr>
          <p:nvPr userDrawn="1"/>
        </p:nvSpPr>
        <p:spPr bwMode="auto">
          <a:xfrm>
            <a:off x="1647365" y="4259602"/>
            <a:ext cx="362027" cy="361825"/>
          </a:xfrm>
          <a:custGeom>
            <a:avLst/>
            <a:gdLst>
              <a:gd name="T0" fmla="*/ 3924 w 7870"/>
              <a:gd name="T1" fmla="*/ 0 h 7869"/>
              <a:gd name="T2" fmla="*/ 3924 w 7870"/>
              <a:gd name="T3" fmla="*/ 0 h 7869"/>
              <a:gd name="T4" fmla="*/ 5854 w 7870"/>
              <a:gd name="T5" fmla="*/ 509 h 7869"/>
              <a:gd name="T6" fmla="*/ 7339 w 7870"/>
              <a:gd name="T7" fmla="*/ 1951 h 7869"/>
              <a:gd name="T8" fmla="*/ 7869 w 7870"/>
              <a:gd name="T9" fmla="*/ 3924 h 7869"/>
              <a:gd name="T10" fmla="*/ 7339 w 7870"/>
              <a:gd name="T11" fmla="*/ 5895 h 7869"/>
              <a:gd name="T12" fmla="*/ 5897 w 7870"/>
              <a:gd name="T13" fmla="*/ 7338 h 7869"/>
              <a:gd name="T14" fmla="*/ 3924 w 7870"/>
              <a:gd name="T15" fmla="*/ 7868 h 7869"/>
              <a:gd name="T16" fmla="*/ 1972 w 7870"/>
              <a:gd name="T17" fmla="*/ 7338 h 7869"/>
              <a:gd name="T18" fmla="*/ 509 w 7870"/>
              <a:gd name="T19" fmla="*/ 5895 h 7869"/>
              <a:gd name="T20" fmla="*/ 0 w 7870"/>
              <a:gd name="T21" fmla="*/ 3924 h 7869"/>
              <a:gd name="T22" fmla="*/ 530 w 7870"/>
              <a:gd name="T23" fmla="*/ 1951 h 7869"/>
              <a:gd name="T24" fmla="*/ 1994 w 7870"/>
              <a:gd name="T25" fmla="*/ 509 h 7869"/>
              <a:gd name="T26" fmla="*/ 3924 w 7870"/>
              <a:gd name="T27" fmla="*/ 0 h 7869"/>
              <a:gd name="T28" fmla="*/ 2248 w 7870"/>
              <a:gd name="T29" fmla="*/ 2757 h 7869"/>
              <a:gd name="T30" fmla="*/ 2248 w 7870"/>
              <a:gd name="T31" fmla="*/ 2757 h 7869"/>
              <a:gd name="T32" fmla="*/ 2630 w 7870"/>
              <a:gd name="T33" fmla="*/ 2630 h 7869"/>
              <a:gd name="T34" fmla="*/ 2779 w 7870"/>
              <a:gd name="T35" fmla="*/ 2291 h 7869"/>
              <a:gd name="T36" fmla="*/ 2630 w 7870"/>
              <a:gd name="T37" fmla="*/ 1930 h 7869"/>
              <a:gd name="T38" fmla="*/ 2269 w 7870"/>
              <a:gd name="T39" fmla="*/ 1803 h 7869"/>
              <a:gd name="T40" fmla="*/ 1866 w 7870"/>
              <a:gd name="T41" fmla="*/ 1930 h 7869"/>
              <a:gd name="T42" fmla="*/ 1718 w 7870"/>
              <a:gd name="T43" fmla="*/ 2291 h 7869"/>
              <a:gd name="T44" fmla="*/ 1866 w 7870"/>
              <a:gd name="T45" fmla="*/ 2630 h 7869"/>
              <a:gd name="T46" fmla="*/ 2248 w 7870"/>
              <a:gd name="T47" fmla="*/ 2757 h 7869"/>
              <a:gd name="T48" fmla="*/ 2715 w 7870"/>
              <a:gd name="T49" fmla="*/ 3160 h 7869"/>
              <a:gd name="T50" fmla="*/ 2715 w 7870"/>
              <a:gd name="T51" fmla="*/ 3160 h 7869"/>
              <a:gd name="T52" fmla="*/ 1781 w 7870"/>
              <a:gd name="T53" fmla="*/ 3160 h 7869"/>
              <a:gd name="T54" fmla="*/ 1781 w 7870"/>
              <a:gd name="T55" fmla="*/ 5980 h 7869"/>
              <a:gd name="T56" fmla="*/ 2715 w 7870"/>
              <a:gd name="T57" fmla="*/ 5980 h 7869"/>
              <a:gd name="T58" fmla="*/ 2715 w 7870"/>
              <a:gd name="T59" fmla="*/ 3160 h 7869"/>
              <a:gd name="T60" fmla="*/ 6109 w 7870"/>
              <a:gd name="T61" fmla="*/ 4368 h 7869"/>
              <a:gd name="T62" fmla="*/ 6109 w 7870"/>
              <a:gd name="T63" fmla="*/ 4368 h 7869"/>
              <a:gd name="T64" fmla="*/ 5790 w 7870"/>
              <a:gd name="T65" fmla="*/ 3394 h 7869"/>
              <a:gd name="T66" fmla="*/ 5027 w 7870"/>
              <a:gd name="T67" fmla="*/ 3096 h 7869"/>
              <a:gd name="T68" fmla="*/ 4454 w 7870"/>
              <a:gd name="T69" fmla="*/ 3245 h 7869"/>
              <a:gd name="T70" fmla="*/ 4178 w 7870"/>
              <a:gd name="T71" fmla="*/ 3563 h 7869"/>
              <a:gd name="T72" fmla="*/ 4178 w 7870"/>
              <a:gd name="T73" fmla="*/ 3160 h 7869"/>
              <a:gd name="T74" fmla="*/ 3245 w 7870"/>
              <a:gd name="T75" fmla="*/ 3160 h 7869"/>
              <a:gd name="T76" fmla="*/ 3245 w 7870"/>
              <a:gd name="T77" fmla="*/ 4665 h 7869"/>
              <a:gd name="T78" fmla="*/ 3245 w 7870"/>
              <a:gd name="T79" fmla="*/ 5980 h 7869"/>
              <a:gd name="T80" fmla="*/ 4178 w 7870"/>
              <a:gd name="T81" fmla="*/ 5980 h 7869"/>
              <a:gd name="T82" fmla="*/ 4178 w 7870"/>
              <a:gd name="T83" fmla="*/ 4411 h 7869"/>
              <a:gd name="T84" fmla="*/ 4178 w 7870"/>
              <a:gd name="T85" fmla="*/ 4283 h 7869"/>
              <a:gd name="T86" fmla="*/ 4200 w 7870"/>
              <a:gd name="T87" fmla="*/ 4177 h 7869"/>
              <a:gd name="T88" fmla="*/ 4370 w 7870"/>
              <a:gd name="T89" fmla="*/ 3944 h 7869"/>
              <a:gd name="T90" fmla="*/ 4687 w 7870"/>
              <a:gd name="T91" fmla="*/ 3839 h 7869"/>
              <a:gd name="T92" fmla="*/ 5048 w 7870"/>
              <a:gd name="T93" fmla="*/ 4008 h 7869"/>
              <a:gd name="T94" fmla="*/ 5154 w 7870"/>
              <a:gd name="T95" fmla="*/ 4475 h 7869"/>
              <a:gd name="T96" fmla="*/ 5154 w 7870"/>
              <a:gd name="T97" fmla="*/ 5980 h 7869"/>
              <a:gd name="T98" fmla="*/ 6109 w 7870"/>
              <a:gd name="T99" fmla="*/ 5980 h 7869"/>
              <a:gd name="T100" fmla="*/ 6109 w 7870"/>
              <a:gd name="T101" fmla="*/ 4368 h 7869"/>
              <a:gd name="T102" fmla="*/ 4157 w 7870"/>
              <a:gd name="T103" fmla="*/ 3584 h 7869"/>
              <a:gd name="T104" fmla="*/ 4157 w 7870"/>
              <a:gd name="T105" fmla="*/ 3584 h 7869"/>
              <a:gd name="T106" fmla="*/ 4178 w 7870"/>
              <a:gd name="T107" fmla="*/ 3563 h 7869"/>
              <a:gd name="T108" fmla="*/ 4178 w 7870"/>
              <a:gd name="T109" fmla="*/ 3584 h 7869"/>
              <a:gd name="T110" fmla="*/ 4157 w 7870"/>
              <a:gd name="T111" fmla="*/ 3584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0" h="7869">
                <a:moveTo>
                  <a:pt x="3924" y="0"/>
                </a:moveTo>
                <a:lnTo>
                  <a:pt x="3924" y="0"/>
                </a:lnTo>
                <a:cubicBezTo>
                  <a:pt x="4581" y="0"/>
                  <a:pt x="5239" y="170"/>
                  <a:pt x="5854" y="509"/>
                </a:cubicBezTo>
                <a:cubicBezTo>
                  <a:pt x="6491" y="827"/>
                  <a:pt x="6978" y="1315"/>
                  <a:pt x="7339" y="1951"/>
                </a:cubicBezTo>
                <a:cubicBezTo>
                  <a:pt x="7679" y="2587"/>
                  <a:pt x="7869" y="3245"/>
                  <a:pt x="7869" y="3924"/>
                </a:cubicBezTo>
                <a:cubicBezTo>
                  <a:pt x="7869" y="4623"/>
                  <a:pt x="7700" y="5259"/>
                  <a:pt x="7339" y="5895"/>
                </a:cubicBezTo>
                <a:cubicBezTo>
                  <a:pt x="7000" y="6511"/>
                  <a:pt x="6512" y="6998"/>
                  <a:pt x="5897" y="7338"/>
                </a:cubicBezTo>
                <a:cubicBezTo>
                  <a:pt x="5260" y="7699"/>
                  <a:pt x="4602" y="7868"/>
                  <a:pt x="3924" y="7868"/>
                </a:cubicBezTo>
                <a:cubicBezTo>
                  <a:pt x="3245" y="7868"/>
                  <a:pt x="2588" y="7699"/>
                  <a:pt x="1972" y="7338"/>
                </a:cubicBezTo>
                <a:cubicBezTo>
                  <a:pt x="1336" y="6998"/>
                  <a:pt x="848" y="6511"/>
                  <a:pt x="509" y="5895"/>
                </a:cubicBezTo>
                <a:cubicBezTo>
                  <a:pt x="169" y="5259"/>
                  <a:pt x="0" y="4623"/>
                  <a:pt x="0" y="3924"/>
                </a:cubicBezTo>
                <a:cubicBezTo>
                  <a:pt x="0" y="3245"/>
                  <a:pt x="169" y="2587"/>
                  <a:pt x="530" y="1951"/>
                </a:cubicBezTo>
                <a:cubicBezTo>
                  <a:pt x="869" y="1315"/>
                  <a:pt x="1357" y="827"/>
                  <a:pt x="1994" y="509"/>
                </a:cubicBezTo>
                <a:cubicBezTo>
                  <a:pt x="2609" y="170"/>
                  <a:pt x="3267" y="0"/>
                  <a:pt x="3924" y="0"/>
                </a:cubicBezTo>
                <a:close/>
                <a:moveTo>
                  <a:pt x="2248" y="2757"/>
                </a:moveTo>
                <a:lnTo>
                  <a:pt x="2248" y="2757"/>
                </a:lnTo>
                <a:cubicBezTo>
                  <a:pt x="2418" y="2757"/>
                  <a:pt x="2545" y="2715"/>
                  <a:pt x="2630" y="2630"/>
                </a:cubicBezTo>
                <a:cubicBezTo>
                  <a:pt x="2736" y="2545"/>
                  <a:pt x="2779" y="2418"/>
                  <a:pt x="2779" y="2291"/>
                </a:cubicBezTo>
                <a:cubicBezTo>
                  <a:pt x="2779" y="2142"/>
                  <a:pt x="2715" y="2036"/>
                  <a:pt x="2630" y="1930"/>
                </a:cubicBezTo>
                <a:cubicBezTo>
                  <a:pt x="2545" y="1845"/>
                  <a:pt x="2418" y="1803"/>
                  <a:pt x="2269" y="1803"/>
                </a:cubicBezTo>
                <a:cubicBezTo>
                  <a:pt x="2100" y="1803"/>
                  <a:pt x="1972" y="1845"/>
                  <a:pt x="1866" y="1930"/>
                </a:cubicBezTo>
                <a:cubicBezTo>
                  <a:pt x="1781" y="2036"/>
                  <a:pt x="1718" y="2142"/>
                  <a:pt x="1718" y="2291"/>
                </a:cubicBezTo>
                <a:cubicBezTo>
                  <a:pt x="1718" y="2418"/>
                  <a:pt x="1781" y="2545"/>
                  <a:pt x="1866" y="2630"/>
                </a:cubicBezTo>
                <a:cubicBezTo>
                  <a:pt x="1951" y="2715"/>
                  <a:pt x="2079" y="2757"/>
                  <a:pt x="2248" y="2757"/>
                </a:cubicBezTo>
                <a:close/>
                <a:moveTo>
                  <a:pt x="2715" y="3160"/>
                </a:moveTo>
                <a:lnTo>
                  <a:pt x="2715" y="3160"/>
                </a:lnTo>
                <a:cubicBezTo>
                  <a:pt x="1781" y="3160"/>
                  <a:pt x="1781" y="3160"/>
                  <a:pt x="1781" y="3160"/>
                </a:cubicBezTo>
                <a:cubicBezTo>
                  <a:pt x="1781" y="5980"/>
                  <a:pt x="1781" y="5980"/>
                  <a:pt x="1781" y="5980"/>
                </a:cubicBezTo>
                <a:cubicBezTo>
                  <a:pt x="2715" y="5980"/>
                  <a:pt x="2715" y="5980"/>
                  <a:pt x="2715" y="5980"/>
                </a:cubicBezTo>
                <a:lnTo>
                  <a:pt x="2715" y="3160"/>
                </a:lnTo>
                <a:close/>
                <a:moveTo>
                  <a:pt x="6109" y="4368"/>
                </a:moveTo>
                <a:lnTo>
                  <a:pt x="6109" y="4368"/>
                </a:lnTo>
                <a:cubicBezTo>
                  <a:pt x="6109" y="3924"/>
                  <a:pt x="6003" y="3605"/>
                  <a:pt x="5790" y="3394"/>
                </a:cubicBezTo>
                <a:cubicBezTo>
                  <a:pt x="5600" y="3203"/>
                  <a:pt x="5345" y="3096"/>
                  <a:pt x="5027" y="3096"/>
                </a:cubicBezTo>
                <a:cubicBezTo>
                  <a:pt x="4772" y="3096"/>
                  <a:pt x="4581" y="3139"/>
                  <a:pt x="4454" y="3245"/>
                </a:cubicBezTo>
                <a:cubicBezTo>
                  <a:pt x="4327" y="3351"/>
                  <a:pt x="4242" y="3458"/>
                  <a:pt x="4178" y="3563"/>
                </a:cubicBezTo>
                <a:cubicBezTo>
                  <a:pt x="4178" y="3160"/>
                  <a:pt x="4178" y="3160"/>
                  <a:pt x="4178" y="3160"/>
                </a:cubicBezTo>
                <a:cubicBezTo>
                  <a:pt x="3245" y="3160"/>
                  <a:pt x="3245" y="3160"/>
                  <a:pt x="3245" y="3160"/>
                </a:cubicBezTo>
                <a:cubicBezTo>
                  <a:pt x="3245" y="4665"/>
                  <a:pt x="3245" y="4665"/>
                  <a:pt x="3245" y="4665"/>
                </a:cubicBezTo>
                <a:cubicBezTo>
                  <a:pt x="3245" y="5980"/>
                  <a:pt x="3245" y="5980"/>
                  <a:pt x="3245" y="5980"/>
                </a:cubicBezTo>
                <a:cubicBezTo>
                  <a:pt x="4178" y="5980"/>
                  <a:pt x="4178" y="5980"/>
                  <a:pt x="4178" y="5980"/>
                </a:cubicBezTo>
                <a:cubicBezTo>
                  <a:pt x="4178" y="4411"/>
                  <a:pt x="4178" y="4411"/>
                  <a:pt x="4178" y="4411"/>
                </a:cubicBezTo>
                <a:cubicBezTo>
                  <a:pt x="4178" y="4368"/>
                  <a:pt x="4178" y="4326"/>
                  <a:pt x="4178" y="4283"/>
                </a:cubicBezTo>
                <a:cubicBezTo>
                  <a:pt x="4178" y="4241"/>
                  <a:pt x="4200" y="4198"/>
                  <a:pt x="4200" y="4177"/>
                </a:cubicBezTo>
                <a:cubicBezTo>
                  <a:pt x="4242" y="4092"/>
                  <a:pt x="4306" y="4008"/>
                  <a:pt x="4370" y="3944"/>
                </a:cubicBezTo>
                <a:cubicBezTo>
                  <a:pt x="4454" y="3860"/>
                  <a:pt x="4560" y="3839"/>
                  <a:pt x="4687" y="3839"/>
                </a:cubicBezTo>
                <a:cubicBezTo>
                  <a:pt x="4857" y="3839"/>
                  <a:pt x="4985" y="3882"/>
                  <a:pt x="5048" y="4008"/>
                </a:cubicBezTo>
                <a:cubicBezTo>
                  <a:pt x="5133" y="4135"/>
                  <a:pt x="5154" y="4283"/>
                  <a:pt x="5154" y="4475"/>
                </a:cubicBezTo>
                <a:cubicBezTo>
                  <a:pt x="5154" y="5980"/>
                  <a:pt x="5154" y="5980"/>
                  <a:pt x="5154" y="5980"/>
                </a:cubicBezTo>
                <a:cubicBezTo>
                  <a:pt x="6109" y="5980"/>
                  <a:pt x="6109" y="5980"/>
                  <a:pt x="6109" y="5980"/>
                </a:cubicBezTo>
                <a:lnTo>
                  <a:pt x="6109" y="4368"/>
                </a:lnTo>
                <a:close/>
                <a:moveTo>
                  <a:pt x="4157" y="3584"/>
                </a:moveTo>
                <a:lnTo>
                  <a:pt x="4157" y="3584"/>
                </a:lnTo>
                <a:cubicBezTo>
                  <a:pt x="4157" y="3563"/>
                  <a:pt x="4178" y="3563"/>
                  <a:pt x="4178" y="3563"/>
                </a:cubicBezTo>
                <a:cubicBezTo>
                  <a:pt x="4178" y="3584"/>
                  <a:pt x="4178" y="3584"/>
                  <a:pt x="4178" y="3584"/>
                </a:cubicBezTo>
                <a:lnTo>
                  <a:pt x="4157" y="3584"/>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9" name="Picture 8">
            <a:extLst>
              <a:ext uri="{FF2B5EF4-FFF2-40B4-BE49-F238E27FC236}">
                <a16:creationId xmlns:a16="http://schemas.microsoft.com/office/drawing/2014/main" id="{E365E8B2-562C-924E-8E84-614A47E7AA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
        <p:nvSpPr>
          <p:cNvPr id="13" name="Text Placeholder 12">
            <a:extLst>
              <a:ext uri="{FF2B5EF4-FFF2-40B4-BE49-F238E27FC236}">
                <a16:creationId xmlns:a16="http://schemas.microsoft.com/office/drawing/2014/main" id="{210687AD-4BE6-9E45-9824-1ABF36233175}"/>
              </a:ext>
            </a:extLst>
          </p:cNvPr>
          <p:cNvSpPr>
            <a:spLocks noGrp="1"/>
          </p:cNvSpPr>
          <p:nvPr userDrawn="1">
            <p:ph type="body" sz="quarter" idx="12" hasCustomPrompt="1"/>
          </p:nvPr>
        </p:nvSpPr>
        <p:spPr>
          <a:xfrm>
            <a:off x="721956" y="1578841"/>
            <a:ext cx="4150014" cy="2487468"/>
          </a:xfrm>
        </p:spPr>
        <p:txBody>
          <a:bodyPr anchor="b" anchorCtr="0"/>
          <a:lstStyle>
            <a:lvl1pPr marL="0" indent="0">
              <a:spcBef>
                <a:spcPts val="0"/>
              </a:spcBef>
              <a:buFont typeface="Arial" panose="020B0604020202020204" pitchFamily="34" charset="0"/>
              <a:buNone/>
              <a:tabLst>
                <a:tab pos="309563" algn="l"/>
              </a:tabLst>
              <a:defRPr b="0">
                <a:solidFill>
                  <a:schemeClr val="accent6">
                    <a:lumMod val="75000"/>
                    <a:lumOff val="25000"/>
                  </a:schemeClr>
                </a:solidFill>
              </a:defRPr>
            </a:lvl1pPr>
            <a:lvl2pPr marL="0" indent="0">
              <a:buNone/>
              <a:defRPr/>
            </a:lvl2pPr>
            <a:lvl3pPr marL="221400" indent="0">
              <a:buNone/>
              <a:defRPr/>
            </a:lvl3pPr>
            <a:lvl4pPr marL="581400" indent="0">
              <a:buNone/>
              <a:defRPr/>
            </a:lvl4pPr>
            <a:lvl5pPr marL="941400" indent="0">
              <a:buNone/>
              <a:defRPr/>
            </a:lvl5pPr>
          </a:lstStyle>
          <a:p>
            <a:pPr lvl="0"/>
            <a:r>
              <a:rPr lang="en-US" dirty="0"/>
              <a:t>Click to add text</a:t>
            </a:r>
          </a:p>
        </p:txBody>
      </p:sp>
      <p:grpSp>
        <p:nvGrpSpPr>
          <p:cNvPr id="8" name="Group 7">
            <a:extLst>
              <a:ext uri="{FF2B5EF4-FFF2-40B4-BE49-F238E27FC236}">
                <a16:creationId xmlns:a16="http://schemas.microsoft.com/office/drawing/2014/main" id="{E6B82838-FAF7-774E-9F22-3221C994163A}"/>
              </a:ext>
            </a:extLst>
          </p:cNvPr>
          <p:cNvGrpSpPr/>
          <p:nvPr userDrawn="1"/>
        </p:nvGrpSpPr>
        <p:grpSpPr>
          <a:xfrm>
            <a:off x="3768018" y="-17569"/>
            <a:ext cx="8430115" cy="6908203"/>
            <a:chOff x="3768018" y="-17569"/>
            <a:chExt cx="8430115" cy="6908203"/>
          </a:xfrm>
        </p:grpSpPr>
        <p:sp>
          <p:nvSpPr>
            <p:cNvPr id="26" name="Freeform 25">
              <a:extLst>
                <a:ext uri="{FF2B5EF4-FFF2-40B4-BE49-F238E27FC236}">
                  <a16:creationId xmlns:a16="http://schemas.microsoft.com/office/drawing/2014/main" id="{A4282C61-86A7-6340-B83E-701ED8F9A81A}"/>
                </a:ext>
              </a:extLst>
            </p:cNvPr>
            <p:cNvSpPr>
              <a:spLocks noChangeArrowheads="1"/>
            </p:cNvSpPr>
            <p:nvPr userDrawn="1"/>
          </p:nvSpPr>
          <p:spPr bwMode="auto">
            <a:xfrm>
              <a:off x="10385234" y="-17569"/>
              <a:ext cx="1806320" cy="3262534"/>
            </a:xfrm>
            <a:custGeom>
              <a:avLst/>
              <a:gdLst>
                <a:gd name="connsiteX0" fmla="*/ 1758661 w 1758661"/>
                <a:gd name="connsiteY0" fmla="*/ 0 h 3176453"/>
                <a:gd name="connsiteX1" fmla="*/ 1758661 w 1758661"/>
                <a:gd name="connsiteY1" fmla="*/ 3176453 h 3176453"/>
                <a:gd name="connsiteX2" fmla="*/ 1532473 w 1758661"/>
                <a:gd name="connsiteY2" fmla="*/ 3061286 h 3176453"/>
                <a:gd name="connsiteX3" fmla="*/ 0 w 1758661"/>
                <a:gd name="connsiteY3" fmla="*/ 2374503 h 3176453"/>
                <a:gd name="connsiteX4" fmla="*/ 1709608 w 1758661"/>
                <a:gd name="connsiteY4" fmla="*/ 83269 h 3176453"/>
                <a:gd name="connsiteX5" fmla="*/ 1758661 w 1758661"/>
                <a:gd name="connsiteY5" fmla="*/ 0 h 31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661" h="3176453">
                  <a:moveTo>
                    <a:pt x="1758661" y="0"/>
                  </a:moveTo>
                  <a:lnTo>
                    <a:pt x="1758661" y="3176453"/>
                  </a:lnTo>
                  <a:lnTo>
                    <a:pt x="1532473" y="3061286"/>
                  </a:lnTo>
                  <a:cubicBezTo>
                    <a:pt x="1012581" y="2804795"/>
                    <a:pt x="501083" y="2576810"/>
                    <a:pt x="0" y="2374503"/>
                  </a:cubicBezTo>
                  <a:cubicBezTo>
                    <a:pt x="642415" y="1662796"/>
                    <a:pt x="1215421" y="896343"/>
                    <a:pt x="1709608" y="83269"/>
                  </a:cubicBezTo>
                  <a:lnTo>
                    <a:pt x="1758661" y="0"/>
                  </a:lnTo>
                  <a:close/>
                </a:path>
              </a:pathLst>
            </a:custGeom>
            <a:solidFill>
              <a:schemeClr val="accent4"/>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dirty="0"/>
            </a:p>
          </p:txBody>
        </p:sp>
        <p:sp>
          <p:nvSpPr>
            <p:cNvPr id="31" name="Freeform 30">
              <a:extLst>
                <a:ext uri="{FF2B5EF4-FFF2-40B4-BE49-F238E27FC236}">
                  <a16:creationId xmlns:a16="http://schemas.microsoft.com/office/drawing/2014/main" id="{C33E4EE3-4FC4-B043-9197-359A071CA6E5}"/>
                </a:ext>
              </a:extLst>
            </p:cNvPr>
            <p:cNvSpPr/>
            <p:nvPr userDrawn="1"/>
          </p:nvSpPr>
          <p:spPr>
            <a:xfrm>
              <a:off x="7128456" y="2430381"/>
              <a:ext cx="5063368" cy="3662702"/>
            </a:xfrm>
            <a:custGeom>
              <a:avLst/>
              <a:gdLst>
                <a:gd name="connsiteX0" fmla="*/ 3170139 w 4929773"/>
                <a:gd name="connsiteY0" fmla="*/ 0 h 3566062"/>
                <a:gd name="connsiteX1" fmla="*/ 4702942 w 4929773"/>
                <a:gd name="connsiteY1" fmla="*/ 686832 h 3566062"/>
                <a:gd name="connsiteX2" fmla="*/ 4929773 w 4929773"/>
                <a:gd name="connsiteY2" fmla="*/ 802310 h 3566062"/>
                <a:gd name="connsiteX3" fmla="*/ 4929773 w 4929773"/>
                <a:gd name="connsiteY3" fmla="*/ 3566062 h 3566062"/>
                <a:gd name="connsiteX4" fmla="*/ 4692067 w 4929773"/>
                <a:gd name="connsiteY4" fmla="*/ 3493637 h 3566062"/>
                <a:gd name="connsiteX5" fmla="*/ 0 w 4929773"/>
                <a:gd name="connsiteY5" fmla="*/ 2694750 h 3566062"/>
                <a:gd name="connsiteX6" fmla="*/ 3170139 w 4929773"/>
                <a:gd name="connsiteY6" fmla="*/ 0 h 3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73" h="3566062">
                  <a:moveTo>
                    <a:pt x="3170139" y="0"/>
                  </a:moveTo>
                  <a:cubicBezTo>
                    <a:pt x="3671331" y="202322"/>
                    <a:pt x="4182938" y="430323"/>
                    <a:pt x="4702942" y="686832"/>
                  </a:cubicBezTo>
                  <a:lnTo>
                    <a:pt x="4929773" y="802310"/>
                  </a:lnTo>
                  <a:lnTo>
                    <a:pt x="4929773" y="3566062"/>
                  </a:lnTo>
                  <a:lnTo>
                    <a:pt x="4692067" y="3493637"/>
                  </a:lnTo>
                  <a:cubicBezTo>
                    <a:pt x="2919264" y="2973332"/>
                    <a:pt x="1346487" y="2748383"/>
                    <a:pt x="0" y="2694750"/>
                  </a:cubicBezTo>
                  <a:cubicBezTo>
                    <a:pt x="1181020" y="1928242"/>
                    <a:pt x="2247418" y="1021266"/>
                    <a:pt x="3170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6E1362E4-306D-5D46-AFD1-84B076F165C4}"/>
                </a:ext>
              </a:extLst>
            </p:cNvPr>
            <p:cNvSpPr/>
            <p:nvPr userDrawn="1"/>
          </p:nvSpPr>
          <p:spPr>
            <a:xfrm>
              <a:off x="3768018" y="5191569"/>
              <a:ext cx="8430115" cy="1699065"/>
            </a:xfrm>
            <a:custGeom>
              <a:avLst/>
              <a:gdLst>
                <a:gd name="connsiteX0" fmla="*/ 3376465 w 8430115"/>
                <a:gd name="connsiteY0" fmla="*/ 0 h 1699065"/>
                <a:gd name="connsiteX1" fmla="*/ 8195775 w 8430115"/>
                <a:gd name="connsiteY1" fmla="*/ 820331 h 1699065"/>
                <a:gd name="connsiteX2" fmla="*/ 8430115 w 8430115"/>
                <a:gd name="connsiteY2" fmla="*/ 891713 h 1699065"/>
                <a:gd name="connsiteX3" fmla="*/ 8430115 w 8430115"/>
                <a:gd name="connsiteY3" fmla="*/ 1699065 h 1699065"/>
                <a:gd name="connsiteX4" fmla="*/ 8420869 w 8430115"/>
                <a:gd name="connsiteY4" fmla="*/ 1699065 h 1699065"/>
                <a:gd name="connsiteX5" fmla="*/ 0 w 8430115"/>
                <a:gd name="connsiteY5" fmla="*/ 1699065 h 1699065"/>
                <a:gd name="connsiteX6" fmla="*/ 3376465 w 8430115"/>
                <a:gd name="connsiteY6" fmla="*/ 0 h 169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115" h="1699065">
                  <a:moveTo>
                    <a:pt x="3376465" y="0"/>
                  </a:moveTo>
                  <a:cubicBezTo>
                    <a:pt x="4759467" y="55073"/>
                    <a:pt x="6374897" y="286061"/>
                    <a:pt x="8195775" y="820331"/>
                  </a:cubicBezTo>
                  <a:lnTo>
                    <a:pt x="8430115" y="891713"/>
                  </a:lnTo>
                  <a:lnTo>
                    <a:pt x="8430115" y="1699065"/>
                  </a:lnTo>
                  <a:lnTo>
                    <a:pt x="8420869" y="1699065"/>
                  </a:lnTo>
                  <a:cubicBezTo>
                    <a:pt x="6895564" y="1699065"/>
                    <a:pt x="4326628" y="1699065"/>
                    <a:pt x="0" y="1699065"/>
                  </a:cubicBezTo>
                  <a:cubicBezTo>
                    <a:pt x="1200586" y="1251270"/>
                    <a:pt x="2332962" y="678905"/>
                    <a:pt x="33764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579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BABEB17A-D1EE-1F45-BB06-C65DDFE8B9FC}"/>
              </a:ext>
            </a:extLst>
          </p:cNvPr>
          <p:cNvSpPr>
            <a:spLocks noGrp="1"/>
          </p:cNvSpPr>
          <p:nvPr userDrawn="1">
            <p:ph type="pic" sz="quarter" idx="11" hasCustomPrompt="1"/>
          </p:nvPr>
        </p:nvSpPr>
        <p:spPr>
          <a:xfrm>
            <a:off x="5135550" y="-17168"/>
            <a:ext cx="7083705" cy="6887468"/>
          </a:xfrm>
          <a:custGeom>
            <a:avLst/>
            <a:gdLst>
              <a:gd name="connsiteX0" fmla="*/ 47212 w 7083705"/>
              <a:gd name="connsiteY0" fmla="*/ 0 h 6887468"/>
              <a:gd name="connsiteX1" fmla="*/ 7083705 w 7083705"/>
              <a:gd name="connsiteY1" fmla="*/ 0 h 6887468"/>
              <a:gd name="connsiteX2" fmla="*/ 7083705 w 7083705"/>
              <a:gd name="connsiteY2" fmla="*/ 6887468 h 6887468"/>
              <a:gd name="connsiteX3" fmla="*/ 0 w 7083705"/>
              <a:gd name="connsiteY3" fmla="*/ 6887468 h 6887468"/>
              <a:gd name="connsiteX4" fmla="*/ 47212 w 7083705"/>
              <a:gd name="connsiteY4" fmla="*/ 0 h 688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3705" h="6887468">
                <a:moveTo>
                  <a:pt x="47212" y="0"/>
                </a:moveTo>
                <a:cubicBezTo>
                  <a:pt x="47212" y="0"/>
                  <a:pt x="47212" y="0"/>
                  <a:pt x="7083705" y="0"/>
                </a:cubicBezTo>
                <a:lnTo>
                  <a:pt x="7083705" y="6887468"/>
                </a:lnTo>
                <a:cubicBezTo>
                  <a:pt x="7083705" y="6887468"/>
                  <a:pt x="7083705" y="6887468"/>
                  <a:pt x="0" y="6887468"/>
                </a:cubicBezTo>
                <a:cubicBezTo>
                  <a:pt x="958779" y="2584050"/>
                  <a:pt x="47212" y="0"/>
                  <a:pt x="47212" y="0"/>
                </a:cubicBezTo>
                <a:close/>
              </a:path>
            </a:pathLst>
          </a:custGeom>
          <a:solidFill>
            <a:schemeClr val="bg1">
              <a:lumMod val="95000"/>
            </a:schemeClr>
          </a:solidFill>
        </p:spPr>
        <p:txBody>
          <a:bodyPr wrap="square" tIns="2880000" bIns="54000">
            <a:noAutofit/>
          </a:bodyPr>
          <a:lstStyle>
            <a:lvl1pPr algn="ctr">
              <a:defRPr sz="1200"/>
            </a:lvl1pPr>
          </a:lstStyle>
          <a:p>
            <a:r>
              <a:rPr lang="en-AU" dirty="0"/>
              <a:t>Click to insert image </a:t>
            </a:r>
          </a:p>
        </p:txBody>
      </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867123"/>
            <a:ext cx="4458566" cy="2482888"/>
          </a:xfrm>
        </p:spPr>
        <p:txBody>
          <a:bodyPr anchor="b" anchorCtr="0">
            <a:noAutofit/>
          </a:bodyPr>
          <a:lstStyle>
            <a:lvl1pPr>
              <a:defRPr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5" y="3678461"/>
            <a:ext cx="4456024" cy="787602"/>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4" name="Picture 13">
            <a:extLst>
              <a:ext uri="{FF2B5EF4-FFF2-40B4-BE49-F238E27FC236}">
                <a16:creationId xmlns:a16="http://schemas.microsoft.com/office/drawing/2014/main" id="{2F13A160-545F-9344-9593-2E0669967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1535" y="5506982"/>
            <a:ext cx="2925381" cy="955399"/>
          </a:xfrm>
          <a:prstGeom prst="rect">
            <a:avLst/>
          </a:prstGeom>
        </p:spPr>
      </p:pic>
      <p:sp>
        <p:nvSpPr>
          <p:cNvPr id="48" name="Freeform 47">
            <a:extLst>
              <a:ext uri="{FF2B5EF4-FFF2-40B4-BE49-F238E27FC236}">
                <a16:creationId xmlns:a16="http://schemas.microsoft.com/office/drawing/2014/main" id="{4B25394D-FF73-FD44-9B0F-CA4794F453E3}"/>
              </a:ext>
            </a:extLst>
          </p:cNvPr>
          <p:cNvSpPr>
            <a:spLocks noChangeArrowheads="1"/>
          </p:cNvSpPr>
          <p:nvPr userDrawn="1"/>
        </p:nvSpPr>
        <p:spPr bwMode="auto">
          <a:xfrm>
            <a:off x="8404135" y="17425"/>
            <a:ext cx="3814756" cy="6852571"/>
          </a:xfrm>
          <a:custGeom>
            <a:avLst/>
            <a:gdLst>
              <a:gd name="connsiteX0" fmla="*/ 3799591 w 3799591"/>
              <a:gd name="connsiteY0" fmla="*/ 0 h 6825329"/>
              <a:gd name="connsiteX1" fmla="*/ 3799591 w 3799591"/>
              <a:gd name="connsiteY1" fmla="*/ 12859 h 6825329"/>
              <a:gd name="connsiteX2" fmla="*/ 3799591 w 3799591"/>
              <a:gd name="connsiteY2" fmla="*/ 6825329 h 6825329"/>
              <a:gd name="connsiteX3" fmla="*/ 3793607 w 3799591"/>
              <a:gd name="connsiteY3" fmla="*/ 6825329 h 6825329"/>
              <a:gd name="connsiteX4" fmla="*/ 3775975 w 3799591"/>
              <a:gd name="connsiteY4" fmla="*/ 6825329 h 6825329"/>
              <a:gd name="connsiteX5" fmla="*/ 3741640 w 3799591"/>
              <a:gd name="connsiteY5" fmla="*/ 6825329 h 6825329"/>
              <a:gd name="connsiteX6" fmla="*/ 3685033 w 3799591"/>
              <a:gd name="connsiteY6" fmla="*/ 6825329 h 6825329"/>
              <a:gd name="connsiteX7" fmla="*/ 3646637 w 3799591"/>
              <a:gd name="connsiteY7" fmla="*/ 6825329 h 6825329"/>
              <a:gd name="connsiteX8" fmla="*/ 3600586 w 3799591"/>
              <a:gd name="connsiteY8" fmla="*/ 6825329 h 6825329"/>
              <a:gd name="connsiteX9" fmla="*/ 3546183 w 3799591"/>
              <a:gd name="connsiteY9" fmla="*/ 6825329 h 6825329"/>
              <a:gd name="connsiteX10" fmla="*/ 3482732 w 3799591"/>
              <a:gd name="connsiteY10" fmla="*/ 6825329 h 6825329"/>
              <a:gd name="connsiteX11" fmla="*/ 3409537 w 3799591"/>
              <a:gd name="connsiteY11" fmla="*/ 6825329 h 6825329"/>
              <a:gd name="connsiteX12" fmla="*/ 3325902 w 3799591"/>
              <a:gd name="connsiteY12" fmla="*/ 6825329 h 6825329"/>
              <a:gd name="connsiteX13" fmla="*/ 3231132 w 3799591"/>
              <a:gd name="connsiteY13" fmla="*/ 6825329 h 6825329"/>
              <a:gd name="connsiteX14" fmla="*/ 3124529 w 3799591"/>
              <a:gd name="connsiteY14" fmla="*/ 6825329 h 6825329"/>
              <a:gd name="connsiteX15" fmla="*/ 3005399 w 3799591"/>
              <a:gd name="connsiteY15" fmla="*/ 6825329 h 6825329"/>
              <a:gd name="connsiteX16" fmla="*/ 2873045 w 3799591"/>
              <a:gd name="connsiteY16" fmla="*/ 6825329 h 6825329"/>
              <a:gd name="connsiteX17" fmla="*/ 2726771 w 3799591"/>
              <a:gd name="connsiteY17" fmla="*/ 6825329 h 6825329"/>
              <a:gd name="connsiteX18" fmla="*/ 2565882 w 3799591"/>
              <a:gd name="connsiteY18" fmla="*/ 6825329 h 6825329"/>
              <a:gd name="connsiteX19" fmla="*/ 2389680 w 3799591"/>
              <a:gd name="connsiteY19" fmla="*/ 6825329 h 6825329"/>
              <a:gd name="connsiteX20" fmla="*/ 2197471 w 3799591"/>
              <a:gd name="connsiteY20" fmla="*/ 6825329 h 6825329"/>
              <a:gd name="connsiteX21" fmla="*/ 1988558 w 3799591"/>
              <a:gd name="connsiteY21" fmla="*/ 6825329 h 6825329"/>
              <a:gd name="connsiteX22" fmla="*/ 1762246 w 3799591"/>
              <a:gd name="connsiteY22" fmla="*/ 6825329 h 6825329"/>
              <a:gd name="connsiteX23" fmla="*/ 1517837 w 3799591"/>
              <a:gd name="connsiteY23" fmla="*/ 6825329 h 6825329"/>
              <a:gd name="connsiteX24" fmla="*/ 1254637 w 3799591"/>
              <a:gd name="connsiteY24" fmla="*/ 6825329 h 6825329"/>
              <a:gd name="connsiteX25" fmla="*/ 971949 w 3799591"/>
              <a:gd name="connsiteY25" fmla="*/ 6825329 h 6825329"/>
              <a:gd name="connsiteX26" fmla="*/ 669078 w 3799591"/>
              <a:gd name="connsiteY26" fmla="*/ 6825329 h 6825329"/>
              <a:gd name="connsiteX27" fmla="*/ 345327 w 3799591"/>
              <a:gd name="connsiteY27" fmla="*/ 6825329 h 6825329"/>
              <a:gd name="connsiteX28" fmla="*/ 0 w 3799591"/>
              <a:gd name="connsiteY28" fmla="*/ 6825329 h 6825329"/>
              <a:gd name="connsiteX29" fmla="*/ 1 w 3799591"/>
              <a:gd name="connsiteY29" fmla="*/ 6825328 h 6825329"/>
              <a:gd name="connsiteX30" fmla="*/ 3799590 w 3799591"/>
              <a:gd name="connsiteY30" fmla="*/ 6825328 h 6825329"/>
              <a:gd name="connsiteX31" fmla="*/ 3799590 w 3799591"/>
              <a:gd name="connsiteY31" fmla="*/ 12858 h 6825329"/>
              <a:gd name="connsiteX32" fmla="*/ 3799590 w 3799591"/>
              <a:gd name="connsiteY32" fmla="*/ 2 h 6825329"/>
              <a:gd name="connsiteX33" fmla="*/ 3799591 w 3799591"/>
              <a:gd name="connsiteY33" fmla="*/ 0 h 682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99591" h="6825329">
                <a:moveTo>
                  <a:pt x="3799591" y="0"/>
                </a:moveTo>
                <a:lnTo>
                  <a:pt x="3799591" y="12859"/>
                </a:lnTo>
                <a:cubicBezTo>
                  <a:pt x="3799591" y="208745"/>
                  <a:pt x="3799591" y="1253469"/>
                  <a:pt x="3799591" y="6825329"/>
                </a:cubicBezTo>
                <a:lnTo>
                  <a:pt x="3793607" y="6825329"/>
                </a:lnTo>
                <a:lnTo>
                  <a:pt x="3775975" y="6825329"/>
                </a:lnTo>
                <a:lnTo>
                  <a:pt x="3741640" y="6825329"/>
                </a:lnTo>
                <a:lnTo>
                  <a:pt x="3685033" y="6825329"/>
                </a:lnTo>
                <a:lnTo>
                  <a:pt x="3646637" y="6825329"/>
                </a:lnTo>
                <a:lnTo>
                  <a:pt x="3600586" y="6825329"/>
                </a:lnTo>
                <a:lnTo>
                  <a:pt x="3546183" y="6825329"/>
                </a:lnTo>
                <a:lnTo>
                  <a:pt x="3482732" y="6825329"/>
                </a:lnTo>
                <a:lnTo>
                  <a:pt x="3409537" y="6825329"/>
                </a:lnTo>
                <a:lnTo>
                  <a:pt x="3325902" y="6825329"/>
                </a:lnTo>
                <a:lnTo>
                  <a:pt x="3231132" y="6825329"/>
                </a:lnTo>
                <a:lnTo>
                  <a:pt x="3124529" y="6825329"/>
                </a:lnTo>
                <a:lnTo>
                  <a:pt x="3005399" y="6825329"/>
                </a:lnTo>
                <a:lnTo>
                  <a:pt x="2873045" y="6825329"/>
                </a:lnTo>
                <a:lnTo>
                  <a:pt x="2726771" y="6825329"/>
                </a:lnTo>
                <a:lnTo>
                  <a:pt x="2565882" y="6825329"/>
                </a:lnTo>
                <a:lnTo>
                  <a:pt x="2389680" y="6825329"/>
                </a:lnTo>
                <a:lnTo>
                  <a:pt x="2197471" y="6825329"/>
                </a:lnTo>
                <a:lnTo>
                  <a:pt x="1988558" y="6825329"/>
                </a:lnTo>
                <a:lnTo>
                  <a:pt x="1762246" y="6825329"/>
                </a:lnTo>
                <a:lnTo>
                  <a:pt x="1517837" y="6825329"/>
                </a:lnTo>
                <a:lnTo>
                  <a:pt x="1254637" y="6825329"/>
                </a:lnTo>
                <a:lnTo>
                  <a:pt x="971949" y="6825329"/>
                </a:lnTo>
                <a:lnTo>
                  <a:pt x="669078" y="6825329"/>
                </a:lnTo>
                <a:lnTo>
                  <a:pt x="345327" y="6825329"/>
                </a:lnTo>
                <a:lnTo>
                  <a:pt x="0" y="6825329"/>
                </a:lnTo>
                <a:lnTo>
                  <a:pt x="1" y="6825328"/>
                </a:lnTo>
                <a:lnTo>
                  <a:pt x="3799590" y="6825328"/>
                </a:lnTo>
                <a:cubicBezTo>
                  <a:pt x="3799590" y="1253468"/>
                  <a:pt x="3799590" y="208744"/>
                  <a:pt x="3799590" y="12858"/>
                </a:cubicBezTo>
                <a:lnTo>
                  <a:pt x="3799590" y="2"/>
                </a:lnTo>
                <a:lnTo>
                  <a:pt x="3799591" y="0"/>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AU"/>
          </a:p>
        </p:txBody>
      </p:sp>
      <p:grpSp>
        <p:nvGrpSpPr>
          <p:cNvPr id="39" name="Group 38">
            <a:extLst>
              <a:ext uri="{FF2B5EF4-FFF2-40B4-BE49-F238E27FC236}">
                <a16:creationId xmlns:a16="http://schemas.microsoft.com/office/drawing/2014/main" id="{62DB0004-AB0B-4841-9DF7-A3C71A440391}"/>
              </a:ext>
            </a:extLst>
          </p:cNvPr>
          <p:cNvGrpSpPr/>
          <p:nvPr userDrawn="1"/>
        </p:nvGrpSpPr>
        <p:grpSpPr>
          <a:xfrm>
            <a:off x="5137199" y="-17168"/>
            <a:ext cx="7072600" cy="6888376"/>
            <a:chOff x="5143137" y="-17168"/>
            <a:chExt cx="7072600" cy="6888376"/>
          </a:xfrm>
        </p:grpSpPr>
        <p:sp>
          <p:nvSpPr>
            <p:cNvPr id="40" name="Freeform 9">
              <a:extLst>
                <a:ext uri="{FF2B5EF4-FFF2-40B4-BE49-F238E27FC236}">
                  <a16:creationId xmlns:a16="http://schemas.microsoft.com/office/drawing/2014/main" id="{98AC1D3F-FBFC-BF48-939B-AB365DF2CC16}"/>
                </a:ext>
              </a:extLst>
            </p:cNvPr>
            <p:cNvSpPr>
              <a:spLocks noChangeArrowheads="1"/>
            </p:cNvSpPr>
            <p:nvPr/>
          </p:nvSpPr>
          <p:spPr bwMode="auto">
            <a:xfrm>
              <a:off x="5143137" y="-17168"/>
              <a:ext cx="3544311" cy="6888376"/>
            </a:xfrm>
            <a:custGeom>
              <a:avLst/>
              <a:gdLst>
                <a:gd name="T0" fmla="*/ 51 w 3902"/>
                <a:gd name="T1" fmla="*/ 0 h 7584"/>
                <a:gd name="T2" fmla="*/ 51 w 3902"/>
                <a:gd name="T3" fmla="*/ 0 h 7584"/>
                <a:gd name="T4" fmla="*/ 0 w 3902"/>
                <a:gd name="T5" fmla="*/ 7583 h 7584"/>
                <a:gd name="T6" fmla="*/ 1455 w 3902"/>
                <a:gd name="T7" fmla="*/ 7583 h 7584"/>
                <a:gd name="T8" fmla="*/ 3901 w 3902"/>
                <a:gd name="T9" fmla="*/ 0 h 7584"/>
                <a:gd name="T10" fmla="*/ 51 w 3902"/>
                <a:gd name="T11" fmla="*/ 0 h 7584"/>
              </a:gdLst>
              <a:ahLst/>
              <a:cxnLst>
                <a:cxn ang="0">
                  <a:pos x="T0" y="T1"/>
                </a:cxn>
                <a:cxn ang="0">
                  <a:pos x="T2" y="T3"/>
                </a:cxn>
                <a:cxn ang="0">
                  <a:pos x="T4" y="T5"/>
                </a:cxn>
                <a:cxn ang="0">
                  <a:pos x="T6" y="T7"/>
                </a:cxn>
                <a:cxn ang="0">
                  <a:pos x="T8" y="T9"/>
                </a:cxn>
                <a:cxn ang="0">
                  <a:pos x="T10" y="T11"/>
                </a:cxn>
              </a:cxnLst>
              <a:rect l="0" t="0" r="r" b="b"/>
              <a:pathLst>
                <a:path w="3902" h="7584">
                  <a:moveTo>
                    <a:pt x="51" y="0"/>
                  </a:moveTo>
                  <a:lnTo>
                    <a:pt x="51" y="0"/>
                  </a:lnTo>
                  <a:cubicBezTo>
                    <a:pt x="51" y="0"/>
                    <a:pt x="1043" y="2845"/>
                    <a:pt x="0" y="7583"/>
                  </a:cubicBezTo>
                  <a:cubicBezTo>
                    <a:pt x="1455" y="7583"/>
                    <a:pt x="1455" y="7583"/>
                    <a:pt x="1455" y="7583"/>
                  </a:cubicBezTo>
                  <a:cubicBezTo>
                    <a:pt x="1455" y="7583"/>
                    <a:pt x="3411" y="3630"/>
                    <a:pt x="3901" y="0"/>
                  </a:cubicBezTo>
                  <a:lnTo>
                    <a:pt x="51" y="0"/>
                  </a:lnTo>
                </a:path>
              </a:pathLst>
            </a:custGeom>
            <a:solidFill>
              <a:srgbClr val="006666">
                <a:alpha val="70000"/>
              </a:srgbClr>
            </a:solidFill>
            <a:ln w="9525" cap="flat">
              <a:noFill/>
              <a:bevel/>
              <a:headEnd/>
              <a:tailEnd/>
            </a:ln>
            <a:effectLst/>
          </p:spPr>
          <p:txBody>
            <a:bodyPr wrap="none" anchor="ctr"/>
            <a:lstStyle/>
            <a:p>
              <a:endParaRPr lang="en-AU" dirty="0"/>
            </a:p>
          </p:txBody>
        </p:sp>
        <p:sp>
          <p:nvSpPr>
            <p:cNvPr id="41" name="Freeform 10">
              <a:extLst>
                <a:ext uri="{FF2B5EF4-FFF2-40B4-BE49-F238E27FC236}">
                  <a16:creationId xmlns:a16="http://schemas.microsoft.com/office/drawing/2014/main" id="{84DF8959-D7C6-2048-838C-E52A520B0AAE}"/>
                </a:ext>
              </a:extLst>
            </p:cNvPr>
            <p:cNvSpPr>
              <a:spLocks noChangeArrowheads="1"/>
            </p:cNvSpPr>
            <p:nvPr/>
          </p:nvSpPr>
          <p:spPr bwMode="auto">
            <a:xfrm>
              <a:off x="8388003" y="-17168"/>
              <a:ext cx="3824652" cy="6888376"/>
            </a:xfrm>
            <a:custGeom>
              <a:avLst/>
              <a:gdLst>
                <a:gd name="T0" fmla="*/ 3102 w 4210"/>
                <a:gd name="T1" fmla="*/ 7583 h 7584"/>
                <a:gd name="T2" fmla="*/ 3102 w 4210"/>
                <a:gd name="T3" fmla="*/ 7583 h 7584"/>
                <a:gd name="T4" fmla="*/ 4209 w 4210"/>
                <a:gd name="T5" fmla="*/ 6411 h 7584"/>
                <a:gd name="T6" fmla="*/ 4209 w 4210"/>
                <a:gd name="T7" fmla="*/ 0 h 7584"/>
                <a:gd name="T8" fmla="*/ 0 w 4210"/>
                <a:gd name="T9" fmla="*/ 7583 h 7584"/>
                <a:gd name="T10" fmla="*/ 3102 w 4210"/>
                <a:gd name="T11" fmla="*/ 7583 h 7584"/>
              </a:gdLst>
              <a:ahLst/>
              <a:cxnLst>
                <a:cxn ang="0">
                  <a:pos x="T0" y="T1"/>
                </a:cxn>
                <a:cxn ang="0">
                  <a:pos x="T2" y="T3"/>
                </a:cxn>
                <a:cxn ang="0">
                  <a:pos x="T4" y="T5"/>
                </a:cxn>
                <a:cxn ang="0">
                  <a:pos x="T6" y="T7"/>
                </a:cxn>
                <a:cxn ang="0">
                  <a:pos x="T8" y="T9"/>
                </a:cxn>
                <a:cxn ang="0">
                  <a:pos x="T10" y="T11"/>
                </a:cxn>
              </a:cxnLst>
              <a:rect l="0" t="0" r="r" b="b"/>
              <a:pathLst>
                <a:path w="4210" h="7584">
                  <a:moveTo>
                    <a:pt x="3102" y="7583"/>
                  </a:moveTo>
                  <a:lnTo>
                    <a:pt x="3102" y="7583"/>
                  </a:lnTo>
                  <a:cubicBezTo>
                    <a:pt x="3707" y="7003"/>
                    <a:pt x="4209" y="6411"/>
                    <a:pt x="4209" y="6411"/>
                  </a:cubicBezTo>
                  <a:cubicBezTo>
                    <a:pt x="4209" y="0"/>
                    <a:pt x="4209" y="0"/>
                    <a:pt x="4209" y="0"/>
                  </a:cubicBezTo>
                  <a:cubicBezTo>
                    <a:pt x="4209" y="0"/>
                    <a:pt x="3012" y="3515"/>
                    <a:pt x="0" y="7583"/>
                  </a:cubicBezTo>
                  <a:lnTo>
                    <a:pt x="3102" y="7583"/>
                  </a:lnTo>
                </a:path>
              </a:pathLst>
            </a:custGeom>
            <a:solidFill>
              <a:srgbClr val="00CCCC">
                <a:alpha val="70000"/>
              </a:srgbClr>
            </a:solidFill>
            <a:ln w="9525" cap="flat">
              <a:noFill/>
              <a:bevel/>
              <a:headEnd/>
              <a:tailEnd/>
            </a:ln>
            <a:effectLst/>
          </p:spPr>
          <p:txBody>
            <a:bodyPr wrap="none" anchor="ctr"/>
            <a:lstStyle/>
            <a:p>
              <a:endParaRPr lang="en-AU" dirty="0"/>
            </a:p>
          </p:txBody>
        </p:sp>
        <p:sp>
          <p:nvSpPr>
            <p:cNvPr id="42" name="Freeform 11">
              <a:extLst>
                <a:ext uri="{FF2B5EF4-FFF2-40B4-BE49-F238E27FC236}">
                  <a16:creationId xmlns:a16="http://schemas.microsoft.com/office/drawing/2014/main" id="{6D46B642-6F57-FD4D-8D70-4D6C5090002C}"/>
                </a:ext>
              </a:extLst>
            </p:cNvPr>
            <p:cNvSpPr>
              <a:spLocks noChangeArrowheads="1"/>
            </p:cNvSpPr>
            <p:nvPr/>
          </p:nvSpPr>
          <p:spPr bwMode="auto">
            <a:xfrm>
              <a:off x="6464744" y="-17168"/>
              <a:ext cx="5750993" cy="6888376"/>
            </a:xfrm>
            <a:custGeom>
              <a:avLst/>
              <a:gdLst>
                <a:gd name="T0" fmla="*/ 0 w 6334"/>
                <a:gd name="T1" fmla="*/ 7583 h 7584"/>
                <a:gd name="T2" fmla="*/ 0 w 6334"/>
                <a:gd name="T3" fmla="*/ 7583 h 7584"/>
                <a:gd name="T4" fmla="*/ 2446 w 6334"/>
                <a:gd name="T5" fmla="*/ 0 h 7584"/>
                <a:gd name="T6" fmla="*/ 6333 w 6334"/>
                <a:gd name="T7" fmla="*/ 0 h 7584"/>
                <a:gd name="T8" fmla="*/ 2124 w 6334"/>
                <a:gd name="T9" fmla="*/ 7583 h 7584"/>
                <a:gd name="T10" fmla="*/ 0 w 6334"/>
                <a:gd name="T11" fmla="*/ 7583 h 7584"/>
              </a:gdLst>
              <a:ahLst/>
              <a:cxnLst>
                <a:cxn ang="0">
                  <a:pos x="T0" y="T1"/>
                </a:cxn>
                <a:cxn ang="0">
                  <a:pos x="T2" y="T3"/>
                </a:cxn>
                <a:cxn ang="0">
                  <a:pos x="T4" y="T5"/>
                </a:cxn>
                <a:cxn ang="0">
                  <a:pos x="T6" y="T7"/>
                </a:cxn>
                <a:cxn ang="0">
                  <a:pos x="T8" y="T9"/>
                </a:cxn>
                <a:cxn ang="0">
                  <a:pos x="T10" y="T11"/>
                </a:cxn>
              </a:cxnLst>
              <a:rect l="0" t="0" r="r" b="b"/>
              <a:pathLst>
                <a:path w="6334" h="7584">
                  <a:moveTo>
                    <a:pt x="0" y="7583"/>
                  </a:moveTo>
                  <a:lnTo>
                    <a:pt x="0" y="7583"/>
                  </a:lnTo>
                  <a:cubicBezTo>
                    <a:pt x="0" y="7583"/>
                    <a:pt x="1956" y="3630"/>
                    <a:pt x="2446" y="0"/>
                  </a:cubicBezTo>
                  <a:cubicBezTo>
                    <a:pt x="6333" y="0"/>
                    <a:pt x="6333" y="0"/>
                    <a:pt x="6333" y="0"/>
                  </a:cubicBezTo>
                  <a:cubicBezTo>
                    <a:pt x="6333" y="0"/>
                    <a:pt x="5136" y="3515"/>
                    <a:pt x="2124" y="7583"/>
                  </a:cubicBezTo>
                  <a:lnTo>
                    <a:pt x="0" y="7583"/>
                  </a:lnTo>
                </a:path>
              </a:pathLst>
            </a:custGeom>
            <a:solidFill>
              <a:srgbClr val="009999">
                <a:alpha val="70000"/>
              </a:srgbClr>
            </a:solidFill>
            <a:ln w="9525" cap="flat">
              <a:noFill/>
              <a:bevel/>
              <a:headEnd/>
              <a:tailEnd/>
            </a:ln>
            <a:effectLst/>
          </p:spPr>
          <p:txBody>
            <a:bodyPr wrap="none" anchor="ctr"/>
            <a:lstStyle/>
            <a:p>
              <a:endParaRPr lang="en-AU" dirty="0"/>
            </a:p>
          </p:txBody>
        </p:sp>
        <p:sp>
          <p:nvSpPr>
            <p:cNvPr id="43" name="Freeform 12">
              <a:extLst>
                <a:ext uri="{FF2B5EF4-FFF2-40B4-BE49-F238E27FC236}">
                  <a16:creationId xmlns:a16="http://schemas.microsoft.com/office/drawing/2014/main" id="{8FC5F9AC-8368-B548-9678-1F382E3BD1F1}"/>
                </a:ext>
              </a:extLst>
            </p:cNvPr>
            <p:cNvSpPr>
              <a:spLocks noChangeArrowheads="1"/>
            </p:cNvSpPr>
            <p:nvPr/>
          </p:nvSpPr>
          <p:spPr bwMode="auto">
            <a:xfrm>
              <a:off x="11209778" y="5802738"/>
              <a:ext cx="1005221" cy="1065295"/>
            </a:xfrm>
            <a:custGeom>
              <a:avLst/>
              <a:gdLst>
                <a:gd name="T0" fmla="*/ 0 w 1108"/>
                <a:gd name="T1" fmla="*/ 1172 h 1173"/>
                <a:gd name="T2" fmla="*/ 0 w 1108"/>
                <a:gd name="T3" fmla="*/ 1172 h 1173"/>
                <a:gd name="T4" fmla="*/ 1107 w 1108"/>
                <a:gd name="T5" fmla="*/ 0 h 1173"/>
                <a:gd name="T6" fmla="*/ 1107 w 1108"/>
                <a:gd name="T7" fmla="*/ 1172 h 1173"/>
                <a:gd name="T8" fmla="*/ 0 w 1108"/>
                <a:gd name="T9" fmla="*/ 1172 h 1173"/>
              </a:gdLst>
              <a:ahLst/>
              <a:cxnLst>
                <a:cxn ang="0">
                  <a:pos x="T0" y="T1"/>
                </a:cxn>
                <a:cxn ang="0">
                  <a:pos x="T2" y="T3"/>
                </a:cxn>
                <a:cxn ang="0">
                  <a:pos x="T4" y="T5"/>
                </a:cxn>
                <a:cxn ang="0">
                  <a:pos x="T6" y="T7"/>
                </a:cxn>
                <a:cxn ang="0">
                  <a:pos x="T8" y="T9"/>
                </a:cxn>
              </a:cxnLst>
              <a:rect l="0" t="0" r="r" b="b"/>
              <a:pathLst>
                <a:path w="1108" h="1173">
                  <a:moveTo>
                    <a:pt x="0" y="1172"/>
                  </a:moveTo>
                  <a:lnTo>
                    <a:pt x="0" y="1172"/>
                  </a:lnTo>
                  <a:cubicBezTo>
                    <a:pt x="605" y="592"/>
                    <a:pt x="1107" y="0"/>
                    <a:pt x="1107" y="0"/>
                  </a:cubicBezTo>
                  <a:cubicBezTo>
                    <a:pt x="1107" y="1172"/>
                    <a:pt x="1107" y="1172"/>
                    <a:pt x="1107" y="1172"/>
                  </a:cubicBezTo>
                  <a:lnTo>
                    <a:pt x="0" y="1172"/>
                  </a:lnTo>
                </a:path>
              </a:pathLst>
            </a:custGeom>
            <a:solidFill>
              <a:srgbClr val="74DECA">
                <a:alpha val="70000"/>
              </a:srgbClr>
            </a:solidFill>
            <a:ln w="9525" cap="flat">
              <a:noFill/>
              <a:bevel/>
              <a:headEnd/>
              <a:tailEnd/>
            </a:ln>
            <a:effectLst/>
          </p:spPr>
          <p:txBody>
            <a:bodyPr wrap="none" anchor="ctr"/>
            <a:lstStyle/>
            <a:p>
              <a:endParaRPr lang="en-AU" dirty="0"/>
            </a:p>
          </p:txBody>
        </p:sp>
      </p:grpSp>
    </p:spTree>
    <p:extLst>
      <p:ext uri="{BB962C8B-B14F-4D97-AF65-F5344CB8AC3E}">
        <p14:creationId xmlns:p14="http://schemas.microsoft.com/office/powerpoint/2010/main" val="34199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3CCC9F9-B92A-CA43-86E1-46513A4D4877}"/>
              </a:ext>
            </a:extLst>
          </p:cNvPr>
          <p:cNvSpPr>
            <a:spLocks noGrp="1"/>
          </p:cNvSpPr>
          <p:nvPr>
            <p:ph type="pic" sz="quarter" idx="11" hasCustomPrompt="1"/>
          </p:nvPr>
        </p:nvSpPr>
        <p:spPr>
          <a:xfrm>
            <a:off x="-24225" y="-24226"/>
            <a:ext cx="12237540" cy="3794610"/>
          </a:xfrm>
          <a:custGeom>
            <a:avLst/>
            <a:gdLst>
              <a:gd name="connsiteX0" fmla="*/ 0 w 12237540"/>
              <a:gd name="connsiteY0" fmla="*/ 0 h 3794610"/>
              <a:gd name="connsiteX1" fmla="*/ 12237540 w 12237540"/>
              <a:gd name="connsiteY1" fmla="*/ 0 h 3794610"/>
              <a:gd name="connsiteX2" fmla="*/ 12237540 w 12237540"/>
              <a:gd name="connsiteY2" fmla="*/ 3222335 h 3794610"/>
              <a:gd name="connsiteX3" fmla="*/ 9609897 w 12237540"/>
              <a:gd name="connsiteY3" fmla="*/ 3794610 h 3794610"/>
              <a:gd name="connsiteX4" fmla="*/ 5780451 w 12237540"/>
              <a:gd name="connsiteY4" fmla="*/ 2848678 h 3794610"/>
              <a:gd name="connsiteX5" fmla="*/ 2019938 w 12237540"/>
              <a:gd name="connsiteY5" fmla="*/ 2148526 h 3794610"/>
              <a:gd name="connsiteX6" fmla="*/ 0 w 12237540"/>
              <a:gd name="connsiteY6" fmla="*/ 2323564 h 3794610"/>
              <a:gd name="connsiteX7" fmla="*/ 0 w 12237540"/>
              <a:gd name="connsiteY7" fmla="*/ 0 h 379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7540" h="3794610">
                <a:moveTo>
                  <a:pt x="0" y="0"/>
                </a:moveTo>
                <a:cubicBezTo>
                  <a:pt x="0" y="0"/>
                  <a:pt x="0" y="0"/>
                  <a:pt x="12237540" y="0"/>
                </a:cubicBezTo>
                <a:lnTo>
                  <a:pt x="12237540" y="3222335"/>
                </a:lnTo>
                <a:cubicBezTo>
                  <a:pt x="11325983" y="3631362"/>
                  <a:pt x="10789026" y="3794610"/>
                  <a:pt x="9609897" y="3794610"/>
                </a:cubicBezTo>
                <a:cubicBezTo>
                  <a:pt x="8465236" y="3794610"/>
                  <a:pt x="7064794" y="3385583"/>
                  <a:pt x="5780451" y="2848678"/>
                </a:cubicBezTo>
                <a:cubicBezTo>
                  <a:pt x="4495200" y="2323564"/>
                  <a:pt x="3234440" y="2148526"/>
                  <a:pt x="2019938" y="2148526"/>
                </a:cubicBezTo>
                <a:cubicBezTo>
                  <a:pt x="805436" y="2148526"/>
                  <a:pt x="0" y="2323564"/>
                  <a:pt x="0" y="2323564"/>
                </a:cubicBezTo>
                <a:cubicBezTo>
                  <a:pt x="0" y="2323564"/>
                  <a:pt x="0" y="2323564"/>
                  <a:pt x="0" y="0"/>
                </a:cubicBezTo>
                <a:close/>
              </a:path>
            </a:pathLst>
          </a:custGeom>
          <a:solidFill>
            <a:schemeClr val="bg1">
              <a:lumMod val="95000"/>
            </a:schemeClr>
          </a:solidFill>
        </p:spPr>
        <p:txBody>
          <a:bodyPr wrap="square" tIns="1260000" bIns="54000">
            <a:noAutofit/>
          </a:bodyPr>
          <a:lstStyle>
            <a:lvl1pPr algn="ctr">
              <a:defRPr sz="1200"/>
            </a:lvl1pPr>
          </a:lstStyle>
          <a:p>
            <a:r>
              <a:rPr lang="en-AU" dirty="0"/>
              <a:t>Click to insert image</a:t>
            </a:r>
          </a:p>
        </p:txBody>
      </p:sp>
      <p:grpSp>
        <p:nvGrpSpPr>
          <p:cNvPr id="4" name="Group 3">
            <a:extLst>
              <a:ext uri="{FF2B5EF4-FFF2-40B4-BE49-F238E27FC236}">
                <a16:creationId xmlns:a16="http://schemas.microsoft.com/office/drawing/2014/main" id="{AA4193E0-5FED-7F4F-A9C5-E2DA8C4E93AB}"/>
              </a:ext>
            </a:extLst>
          </p:cNvPr>
          <p:cNvGrpSpPr/>
          <p:nvPr userDrawn="1"/>
        </p:nvGrpSpPr>
        <p:grpSpPr>
          <a:xfrm>
            <a:off x="-24225" y="-24225"/>
            <a:ext cx="12238449" cy="3795517"/>
            <a:chOff x="-24225" y="-24225"/>
            <a:chExt cx="12238449" cy="3795517"/>
          </a:xfrm>
        </p:grpSpPr>
        <p:sp>
          <p:nvSpPr>
            <p:cNvPr id="9" name="Freeform 1">
              <a:extLst>
                <a:ext uri="{FF2B5EF4-FFF2-40B4-BE49-F238E27FC236}">
                  <a16:creationId xmlns:a16="http://schemas.microsoft.com/office/drawing/2014/main" id="{4EBDE098-8274-5440-A270-FE13C6DAA38C}"/>
                </a:ext>
              </a:extLst>
            </p:cNvPr>
            <p:cNvSpPr>
              <a:spLocks noChangeArrowheads="1"/>
            </p:cNvSpPr>
            <p:nvPr/>
          </p:nvSpPr>
          <p:spPr bwMode="auto">
            <a:xfrm>
              <a:off x="6570939" y="-24225"/>
              <a:ext cx="5639284" cy="1671788"/>
            </a:xfrm>
            <a:custGeom>
              <a:avLst/>
              <a:gdLst>
                <a:gd name="T0" fmla="*/ 6218 w 6219"/>
                <a:gd name="T1" fmla="*/ 1841 h 1842"/>
                <a:gd name="T2" fmla="*/ 6218 w 6219"/>
                <a:gd name="T3" fmla="*/ 1841 h 1842"/>
                <a:gd name="T4" fmla="*/ 0 w 6219"/>
                <a:gd name="T5" fmla="*/ 0 h 1842"/>
                <a:gd name="T6" fmla="*/ 3515 w 6219"/>
                <a:gd name="T7" fmla="*/ 0 h 1842"/>
                <a:gd name="T8" fmla="*/ 6218 w 6219"/>
                <a:gd name="T9" fmla="*/ 1107 h 1842"/>
                <a:gd name="T10" fmla="*/ 6218 w 6219"/>
                <a:gd name="T11" fmla="*/ 1841 h 1842"/>
              </a:gdLst>
              <a:ahLst/>
              <a:cxnLst>
                <a:cxn ang="0">
                  <a:pos x="T0" y="T1"/>
                </a:cxn>
                <a:cxn ang="0">
                  <a:pos x="T2" y="T3"/>
                </a:cxn>
                <a:cxn ang="0">
                  <a:pos x="T4" y="T5"/>
                </a:cxn>
                <a:cxn ang="0">
                  <a:pos x="T6" y="T7"/>
                </a:cxn>
                <a:cxn ang="0">
                  <a:pos x="T8" y="T9"/>
                </a:cxn>
                <a:cxn ang="0">
                  <a:pos x="T10" y="T11"/>
                </a:cxn>
              </a:cxnLst>
              <a:rect l="0" t="0" r="r" b="b"/>
              <a:pathLst>
                <a:path w="6219" h="1842">
                  <a:moveTo>
                    <a:pt x="6218" y="1841"/>
                  </a:moveTo>
                  <a:lnTo>
                    <a:pt x="6218" y="1841"/>
                  </a:lnTo>
                  <a:cubicBezTo>
                    <a:pt x="2549" y="1712"/>
                    <a:pt x="0" y="0"/>
                    <a:pt x="0" y="0"/>
                  </a:cubicBezTo>
                  <a:cubicBezTo>
                    <a:pt x="3515" y="0"/>
                    <a:pt x="3515" y="0"/>
                    <a:pt x="3515" y="0"/>
                  </a:cubicBezTo>
                  <a:cubicBezTo>
                    <a:pt x="3515" y="0"/>
                    <a:pt x="4738" y="695"/>
                    <a:pt x="6218" y="1107"/>
                  </a:cubicBezTo>
                  <a:lnTo>
                    <a:pt x="6218" y="1841"/>
                  </a:lnTo>
                </a:path>
              </a:pathLst>
            </a:custGeom>
            <a:solidFill>
              <a:srgbClr val="00CCCC">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2">
              <a:extLst>
                <a:ext uri="{FF2B5EF4-FFF2-40B4-BE49-F238E27FC236}">
                  <a16:creationId xmlns:a16="http://schemas.microsoft.com/office/drawing/2014/main" id="{4BD665E7-263D-A244-A211-41B7ED96823B}"/>
                </a:ext>
              </a:extLst>
            </p:cNvPr>
            <p:cNvSpPr>
              <a:spLocks noChangeArrowheads="1"/>
            </p:cNvSpPr>
            <p:nvPr/>
          </p:nvSpPr>
          <p:spPr bwMode="auto">
            <a:xfrm>
              <a:off x="3151374" y="-24225"/>
              <a:ext cx="9058849" cy="2791646"/>
            </a:xfrm>
            <a:custGeom>
              <a:avLst/>
              <a:gdLst>
                <a:gd name="T0" fmla="*/ 9989 w 9990"/>
                <a:gd name="T1" fmla="*/ 2781 h 3078"/>
                <a:gd name="T2" fmla="*/ 9989 w 9990"/>
                <a:gd name="T3" fmla="*/ 2781 h 3078"/>
                <a:gd name="T4" fmla="*/ 9989 w 9990"/>
                <a:gd name="T5" fmla="*/ 1841 h 3078"/>
                <a:gd name="T6" fmla="*/ 3771 w 9990"/>
                <a:gd name="T7" fmla="*/ 0 h 3078"/>
                <a:gd name="T8" fmla="*/ 0 w 9990"/>
                <a:gd name="T9" fmla="*/ 0 h 3078"/>
                <a:gd name="T10" fmla="*/ 7659 w 9990"/>
                <a:gd name="T11" fmla="*/ 3038 h 3078"/>
                <a:gd name="T12" fmla="*/ 9989 w 9990"/>
                <a:gd name="T13" fmla="*/ 2781 h 3078"/>
              </a:gdLst>
              <a:ahLst/>
              <a:cxnLst>
                <a:cxn ang="0">
                  <a:pos x="T0" y="T1"/>
                </a:cxn>
                <a:cxn ang="0">
                  <a:pos x="T2" y="T3"/>
                </a:cxn>
                <a:cxn ang="0">
                  <a:pos x="T4" y="T5"/>
                </a:cxn>
                <a:cxn ang="0">
                  <a:pos x="T6" y="T7"/>
                </a:cxn>
                <a:cxn ang="0">
                  <a:pos x="T8" y="T9"/>
                </a:cxn>
                <a:cxn ang="0">
                  <a:pos x="T10" y="T11"/>
                </a:cxn>
                <a:cxn ang="0">
                  <a:pos x="T12" y="T13"/>
                </a:cxn>
              </a:cxnLst>
              <a:rect l="0" t="0" r="r" b="b"/>
              <a:pathLst>
                <a:path w="9990" h="3078">
                  <a:moveTo>
                    <a:pt x="9989" y="2781"/>
                  </a:moveTo>
                  <a:lnTo>
                    <a:pt x="9989" y="2781"/>
                  </a:lnTo>
                  <a:cubicBezTo>
                    <a:pt x="9989" y="1841"/>
                    <a:pt x="9989" y="1841"/>
                    <a:pt x="9989" y="1841"/>
                  </a:cubicBezTo>
                  <a:cubicBezTo>
                    <a:pt x="6320" y="1712"/>
                    <a:pt x="3771" y="0"/>
                    <a:pt x="3771" y="0"/>
                  </a:cubicBezTo>
                  <a:cubicBezTo>
                    <a:pt x="0" y="0"/>
                    <a:pt x="0" y="0"/>
                    <a:pt x="0" y="0"/>
                  </a:cubicBezTo>
                  <a:cubicBezTo>
                    <a:pt x="0" y="0"/>
                    <a:pt x="2961" y="2807"/>
                    <a:pt x="7659" y="3038"/>
                  </a:cubicBezTo>
                  <a:cubicBezTo>
                    <a:pt x="8238" y="3077"/>
                    <a:pt x="9294" y="3000"/>
                    <a:pt x="9989" y="2781"/>
                  </a:cubicBezTo>
                </a:path>
              </a:pathLst>
            </a:custGeom>
            <a:solidFill>
              <a:srgbClr val="74DECA">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3">
              <a:extLst>
                <a:ext uri="{FF2B5EF4-FFF2-40B4-BE49-F238E27FC236}">
                  <a16:creationId xmlns:a16="http://schemas.microsoft.com/office/drawing/2014/main" id="{0B2EDF15-3AC4-7B4E-9AB4-EEEC982333A8}"/>
                </a:ext>
              </a:extLst>
            </p:cNvPr>
            <p:cNvSpPr>
              <a:spLocks noChangeArrowheads="1"/>
            </p:cNvSpPr>
            <p:nvPr/>
          </p:nvSpPr>
          <p:spPr bwMode="auto">
            <a:xfrm>
              <a:off x="-24225" y="-24225"/>
              <a:ext cx="12238449" cy="3795517"/>
            </a:xfrm>
            <a:custGeom>
              <a:avLst/>
              <a:gdLst>
                <a:gd name="T0" fmla="*/ 13491 w 13492"/>
                <a:gd name="T1" fmla="*/ 3553 h 4185"/>
                <a:gd name="T2" fmla="*/ 13491 w 13492"/>
                <a:gd name="T3" fmla="*/ 3553 h 4185"/>
                <a:gd name="T4" fmla="*/ 10608 w 13492"/>
                <a:gd name="T5" fmla="*/ 4184 h 4185"/>
                <a:gd name="T6" fmla="*/ 6372 w 13492"/>
                <a:gd name="T7" fmla="*/ 3141 h 4185"/>
                <a:gd name="T8" fmla="*/ 2227 w 13492"/>
                <a:gd name="T9" fmla="*/ 2369 h 4185"/>
                <a:gd name="T10" fmla="*/ 0 w 13492"/>
                <a:gd name="T11" fmla="*/ 2562 h 4185"/>
                <a:gd name="T12" fmla="*/ 0 w 13492"/>
                <a:gd name="T13" fmla="*/ 0 h 4185"/>
                <a:gd name="T14" fmla="*/ 3502 w 13492"/>
                <a:gd name="T15" fmla="*/ 0 h 4185"/>
                <a:gd name="T16" fmla="*/ 11161 w 13492"/>
                <a:gd name="T17" fmla="*/ 3038 h 4185"/>
                <a:gd name="T18" fmla="*/ 13491 w 13492"/>
                <a:gd name="T19" fmla="*/ 2781 h 4185"/>
                <a:gd name="T20" fmla="*/ 13491 w 13492"/>
                <a:gd name="T21" fmla="*/ 3553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2" h="4185">
                  <a:moveTo>
                    <a:pt x="13491" y="3553"/>
                  </a:moveTo>
                  <a:lnTo>
                    <a:pt x="13491" y="3553"/>
                  </a:lnTo>
                  <a:cubicBezTo>
                    <a:pt x="12487" y="4004"/>
                    <a:pt x="11895" y="4184"/>
                    <a:pt x="10608" y="4184"/>
                  </a:cubicBezTo>
                  <a:cubicBezTo>
                    <a:pt x="9333" y="4184"/>
                    <a:pt x="7788" y="3733"/>
                    <a:pt x="6372" y="3141"/>
                  </a:cubicBezTo>
                  <a:cubicBezTo>
                    <a:pt x="4956" y="2562"/>
                    <a:pt x="3566" y="2369"/>
                    <a:pt x="2227" y="2369"/>
                  </a:cubicBezTo>
                  <a:cubicBezTo>
                    <a:pt x="901" y="2369"/>
                    <a:pt x="0" y="2562"/>
                    <a:pt x="0" y="2562"/>
                  </a:cubicBezTo>
                  <a:cubicBezTo>
                    <a:pt x="0" y="0"/>
                    <a:pt x="0" y="0"/>
                    <a:pt x="0" y="0"/>
                  </a:cubicBezTo>
                  <a:cubicBezTo>
                    <a:pt x="3502" y="0"/>
                    <a:pt x="3502" y="0"/>
                    <a:pt x="3502" y="0"/>
                  </a:cubicBezTo>
                  <a:cubicBezTo>
                    <a:pt x="3502" y="0"/>
                    <a:pt x="6463" y="2807"/>
                    <a:pt x="11161" y="3038"/>
                  </a:cubicBezTo>
                  <a:cubicBezTo>
                    <a:pt x="11740" y="3077"/>
                    <a:pt x="12796" y="3000"/>
                    <a:pt x="13491" y="2781"/>
                  </a:cubicBezTo>
                  <a:lnTo>
                    <a:pt x="13491" y="3553"/>
                  </a:lnTo>
                </a:path>
              </a:pathLst>
            </a:custGeom>
            <a:solidFill>
              <a:srgbClr val="BDF0E8">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 name="Freeform 5">
              <a:extLst>
                <a:ext uri="{FF2B5EF4-FFF2-40B4-BE49-F238E27FC236}">
                  <a16:creationId xmlns:a16="http://schemas.microsoft.com/office/drawing/2014/main" id="{FA156060-6BE5-9147-B8A0-F256DE65C650}"/>
                </a:ext>
              </a:extLst>
            </p:cNvPr>
            <p:cNvSpPr>
              <a:spLocks noChangeArrowheads="1"/>
            </p:cNvSpPr>
            <p:nvPr/>
          </p:nvSpPr>
          <p:spPr bwMode="auto">
            <a:xfrm>
              <a:off x="9758536" y="-24225"/>
              <a:ext cx="2451688" cy="1003871"/>
            </a:xfrm>
            <a:custGeom>
              <a:avLst/>
              <a:gdLst>
                <a:gd name="T0" fmla="*/ 2703 w 2704"/>
                <a:gd name="T1" fmla="*/ 322 h 1108"/>
                <a:gd name="T2" fmla="*/ 2703 w 2704"/>
                <a:gd name="T3" fmla="*/ 322 h 1108"/>
                <a:gd name="T4" fmla="*/ 2201 w 2704"/>
                <a:gd name="T5" fmla="*/ 0 h 1108"/>
                <a:gd name="T6" fmla="*/ 0 w 2704"/>
                <a:gd name="T7" fmla="*/ 0 h 1108"/>
                <a:gd name="T8" fmla="*/ 2703 w 2704"/>
                <a:gd name="T9" fmla="*/ 1107 h 1108"/>
                <a:gd name="T10" fmla="*/ 2703 w 2704"/>
                <a:gd name="T11" fmla="*/ 322 h 1108"/>
              </a:gdLst>
              <a:ahLst/>
              <a:cxnLst>
                <a:cxn ang="0">
                  <a:pos x="T0" y="T1"/>
                </a:cxn>
                <a:cxn ang="0">
                  <a:pos x="T2" y="T3"/>
                </a:cxn>
                <a:cxn ang="0">
                  <a:pos x="T4" y="T5"/>
                </a:cxn>
                <a:cxn ang="0">
                  <a:pos x="T6" y="T7"/>
                </a:cxn>
                <a:cxn ang="0">
                  <a:pos x="T8" y="T9"/>
                </a:cxn>
                <a:cxn ang="0">
                  <a:pos x="T10" y="T11"/>
                </a:cxn>
              </a:cxnLst>
              <a:rect l="0" t="0" r="r" b="b"/>
              <a:pathLst>
                <a:path w="2704" h="1108">
                  <a:moveTo>
                    <a:pt x="2703" y="322"/>
                  </a:moveTo>
                  <a:lnTo>
                    <a:pt x="2703" y="322"/>
                  </a:lnTo>
                  <a:cubicBezTo>
                    <a:pt x="2201" y="0"/>
                    <a:pt x="2201" y="0"/>
                    <a:pt x="2201" y="0"/>
                  </a:cubicBezTo>
                  <a:cubicBezTo>
                    <a:pt x="0" y="0"/>
                    <a:pt x="0" y="0"/>
                    <a:pt x="0" y="0"/>
                  </a:cubicBezTo>
                  <a:cubicBezTo>
                    <a:pt x="0" y="0"/>
                    <a:pt x="1223" y="695"/>
                    <a:pt x="2703" y="1107"/>
                  </a:cubicBezTo>
                  <a:lnTo>
                    <a:pt x="2703" y="322"/>
                  </a:lnTo>
                </a:path>
              </a:pathLst>
            </a:custGeom>
            <a:solidFill>
              <a:srgbClr val="009999">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5" name="Freeform 6">
              <a:extLst>
                <a:ext uri="{FF2B5EF4-FFF2-40B4-BE49-F238E27FC236}">
                  <a16:creationId xmlns:a16="http://schemas.microsoft.com/office/drawing/2014/main" id="{AEF14DBE-6477-2540-A686-8F91C1395D63}"/>
                </a:ext>
              </a:extLst>
            </p:cNvPr>
            <p:cNvSpPr>
              <a:spLocks noChangeArrowheads="1"/>
            </p:cNvSpPr>
            <p:nvPr/>
          </p:nvSpPr>
          <p:spPr bwMode="auto">
            <a:xfrm>
              <a:off x="11755107" y="-21050"/>
              <a:ext cx="455942" cy="291962"/>
            </a:xfrm>
            <a:custGeom>
              <a:avLst/>
              <a:gdLst>
                <a:gd name="T0" fmla="*/ 0 w 503"/>
                <a:gd name="T1" fmla="*/ 0 h 323"/>
                <a:gd name="T2" fmla="*/ 502 w 503"/>
                <a:gd name="T3" fmla="*/ 322 h 323"/>
                <a:gd name="T4" fmla="*/ 502 w 503"/>
                <a:gd name="T5" fmla="*/ 0 h 323"/>
                <a:gd name="T6" fmla="*/ 0 w 503"/>
                <a:gd name="T7" fmla="*/ 0 h 323"/>
              </a:gdLst>
              <a:ahLst/>
              <a:cxnLst>
                <a:cxn ang="0">
                  <a:pos x="T0" y="T1"/>
                </a:cxn>
                <a:cxn ang="0">
                  <a:pos x="T2" y="T3"/>
                </a:cxn>
                <a:cxn ang="0">
                  <a:pos x="T4" y="T5"/>
                </a:cxn>
                <a:cxn ang="0">
                  <a:pos x="T6" y="T7"/>
                </a:cxn>
              </a:cxnLst>
              <a:rect l="0" t="0" r="r" b="b"/>
              <a:pathLst>
                <a:path w="503" h="323">
                  <a:moveTo>
                    <a:pt x="0" y="0"/>
                  </a:moveTo>
                  <a:lnTo>
                    <a:pt x="502" y="322"/>
                  </a:lnTo>
                  <a:lnTo>
                    <a:pt x="502" y="0"/>
                  </a:lnTo>
                  <a:lnTo>
                    <a:pt x="0" y="0"/>
                  </a:lnTo>
                </a:path>
              </a:pathLst>
            </a:custGeom>
            <a:solidFill>
              <a:srgbClr val="006666">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1364D27C-D4B4-4146-8198-6898DDE1FCF1}"/>
              </a:ext>
            </a:extLst>
          </p:cNvPr>
          <p:cNvSpPr>
            <a:spLocks noGrp="1"/>
          </p:cNvSpPr>
          <p:nvPr userDrawn="1">
            <p:ph type="title" hasCustomPrompt="1"/>
          </p:nvPr>
        </p:nvSpPr>
        <p:spPr>
          <a:xfrm>
            <a:off x="695325" y="3854450"/>
            <a:ext cx="6156325" cy="1490256"/>
          </a:xfrm>
        </p:spPr>
        <p:txBody>
          <a:bodyPr anchor="b" anchorCtr="0">
            <a:noAutofit/>
          </a:bodyPr>
          <a:lstStyle>
            <a:lvl1pPr>
              <a:defRPr sz="4800" cap="none" baseline="0"/>
            </a:lvl1pPr>
          </a:lstStyle>
          <a:p>
            <a:r>
              <a:rPr lang="en-US" dirty="0"/>
              <a:t>Click to edit master title style</a:t>
            </a:r>
            <a:endParaRPr lang="en-AU" dirty="0"/>
          </a:p>
        </p:txBody>
      </p:sp>
      <p:sp>
        <p:nvSpPr>
          <p:cNvPr id="16" name="Subtitle 2">
            <a:extLst>
              <a:ext uri="{FF2B5EF4-FFF2-40B4-BE49-F238E27FC236}">
                <a16:creationId xmlns:a16="http://schemas.microsoft.com/office/drawing/2014/main" id="{69CDF758-E512-A347-9814-D93B67A4B137}"/>
              </a:ext>
            </a:extLst>
          </p:cNvPr>
          <p:cNvSpPr>
            <a:spLocks noGrp="1"/>
          </p:cNvSpPr>
          <p:nvPr>
            <p:ph type="subTitle" idx="1"/>
          </p:nvPr>
        </p:nvSpPr>
        <p:spPr>
          <a:xfrm>
            <a:off x="705424" y="5904716"/>
            <a:ext cx="4535649" cy="615738"/>
          </a:xfrm>
        </p:spPr>
        <p:txBody>
          <a:bodyPr lIns="0" tIns="0" rIns="0" bIns="0" anchor="b" anchorCtr="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a:extLst>
              <a:ext uri="{FF2B5EF4-FFF2-40B4-BE49-F238E27FC236}">
                <a16:creationId xmlns:a16="http://schemas.microsoft.com/office/drawing/2014/main" id="{43F7A200-BF56-3E41-9566-CC0B5D6603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68854" y="5506982"/>
            <a:ext cx="2925381" cy="955399"/>
          </a:xfrm>
          <a:prstGeom prst="rect">
            <a:avLst/>
          </a:prstGeom>
        </p:spPr>
      </p:pic>
    </p:spTree>
    <p:extLst>
      <p:ext uri="{BB962C8B-B14F-4D97-AF65-F5344CB8AC3E}">
        <p14:creationId xmlns:p14="http://schemas.microsoft.com/office/powerpoint/2010/main" val="19959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CC0AC9-CB21-AC4E-8609-488DC7B4DF30}"/>
              </a:ext>
            </a:extLst>
          </p:cNvPr>
          <p:cNvGrpSpPr/>
          <p:nvPr userDrawn="1"/>
        </p:nvGrpSpPr>
        <p:grpSpPr>
          <a:xfrm>
            <a:off x="0" y="-9566"/>
            <a:ext cx="12204821" cy="6868940"/>
            <a:chOff x="0" y="-9566"/>
            <a:chExt cx="12204821" cy="6868940"/>
          </a:xfrm>
        </p:grpSpPr>
        <p:sp>
          <p:nvSpPr>
            <p:cNvPr id="14" name="Rectangle 13">
              <a:extLst>
                <a:ext uri="{FF2B5EF4-FFF2-40B4-BE49-F238E27FC236}">
                  <a16:creationId xmlns:a16="http://schemas.microsoft.com/office/drawing/2014/main" id="{03F5C85F-2924-2748-A81E-D9A49310E839}"/>
                </a:ext>
              </a:extLst>
            </p:cNvPr>
            <p:cNvSpPr/>
            <p:nvPr userDrawn="1"/>
          </p:nvSpPr>
          <p:spPr>
            <a:xfrm>
              <a:off x="0" y="-9566"/>
              <a:ext cx="12192000" cy="68675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2">
              <a:extLst>
                <a:ext uri="{FF2B5EF4-FFF2-40B4-BE49-F238E27FC236}">
                  <a16:creationId xmlns:a16="http://schemas.microsoft.com/office/drawing/2014/main" id="{C45705DA-549D-6542-A653-B07369F65606}"/>
                </a:ext>
              </a:extLst>
            </p:cNvPr>
            <p:cNvSpPr>
              <a:spLocks noChangeArrowheads="1"/>
            </p:cNvSpPr>
            <p:nvPr/>
          </p:nvSpPr>
          <p:spPr bwMode="auto">
            <a:xfrm>
              <a:off x="1490571" y="5245161"/>
              <a:ext cx="10116648" cy="1614213"/>
            </a:xfrm>
            <a:custGeom>
              <a:avLst/>
              <a:gdLst>
                <a:gd name="T0" fmla="*/ 30750 w 32477"/>
                <a:gd name="T1" fmla="*/ 4455 h 5184"/>
                <a:gd name="T2" fmla="*/ 30750 w 32477"/>
                <a:gd name="T3" fmla="*/ 4455 h 5184"/>
                <a:gd name="T4" fmla="*/ 10296 w 32477"/>
                <a:gd name="T5" fmla="*/ 0 h 5184"/>
                <a:gd name="T6" fmla="*/ 0 w 32477"/>
                <a:gd name="T7" fmla="*/ 5183 h 5184"/>
                <a:gd name="T8" fmla="*/ 32476 w 32477"/>
                <a:gd name="T9" fmla="*/ 5183 h 5184"/>
                <a:gd name="T10" fmla="*/ 30750 w 32477"/>
                <a:gd name="T11" fmla="*/ 4455 h 5184"/>
              </a:gdLst>
              <a:ahLst/>
              <a:cxnLst>
                <a:cxn ang="0">
                  <a:pos x="T0" y="T1"/>
                </a:cxn>
                <a:cxn ang="0">
                  <a:pos x="T2" y="T3"/>
                </a:cxn>
                <a:cxn ang="0">
                  <a:pos x="T4" y="T5"/>
                </a:cxn>
                <a:cxn ang="0">
                  <a:pos x="T6" y="T7"/>
                </a:cxn>
                <a:cxn ang="0">
                  <a:pos x="T8" y="T9"/>
                </a:cxn>
                <a:cxn ang="0">
                  <a:pos x="T10" y="T11"/>
                </a:cxn>
              </a:cxnLst>
              <a:rect l="0" t="0" r="r" b="b"/>
              <a:pathLst>
                <a:path w="32477" h="5184">
                  <a:moveTo>
                    <a:pt x="30750" y="4455"/>
                  </a:moveTo>
                  <a:lnTo>
                    <a:pt x="30750" y="4455"/>
                  </a:lnTo>
                  <a:cubicBezTo>
                    <a:pt x="22802" y="1402"/>
                    <a:pt x="15919" y="224"/>
                    <a:pt x="10296" y="0"/>
                  </a:cubicBezTo>
                  <a:cubicBezTo>
                    <a:pt x="7114" y="2071"/>
                    <a:pt x="3661" y="3817"/>
                    <a:pt x="0" y="5183"/>
                  </a:cubicBezTo>
                  <a:cubicBezTo>
                    <a:pt x="32476" y="5183"/>
                    <a:pt x="32476" y="5183"/>
                    <a:pt x="32476" y="5183"/>
                  </a:cubicBezTo>
                  <a:cubicBezTo>
                    <a:pt x="31398" y="4711"/>
                    <a:pt x="30750" y="4455"/>
                    <a:pt x="30750" y="4455"/>
                  </a:cubicBezTo>
                </a:path>
              </a:pathLst>
            </a:custGeom>
            <a:solidFill>
              <a:srgbClr val="009999"/>
            </a:solidFill>
            <a:ln w="9525"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sp>
          <p:nvSpPr>
            <p:cNvPr id="7" name="Freeform 3">
              <a:extLst>
                <a:ext uri="{FF2B5EF4-FFF2-40B4-BE49-F238E27FC236}">
                  <a16:creationId xmlns:a16="http://schemas.microsoft.com/office/drawing/2014/main" id="{FACFF6B4-FB7D-F34A-A84C-53F5365C9DC5}"/>
                </a:ext>
              </a:extLst>
            </p:cNvPr>
            <p:cNvSpPr>
              <a:spLocks noChangeArrowheads="1"/>
            </p:cNvSpPr>
            <p:nvPr/>
          </p:nvSpPr>
          <p:spPr bwMode="auto">
            <a:xfrm>
              <a:off x="4698389" y="2614338"/>
              <a:ext cx="7506432" cy="4243662"/>
            </a:xfrm>
            <a:custGeom>
              <a:avLst/>
              <a:gdLst>
                <a:gd name="T0" fmla="*/ 9929 w 24098"/>
                <a:gd name="T1" fmla="*/ 0 h 13625"/>
                <a:gd name="T2" fmla="*/ 9929 w 24098"/>
                <a:gd name="T3" fmla="*/ 0 h 13625"/>
                <a:gd name="T4" fmla="*/ 0 w 24098"/>
                <a:gd name="T5" fmla="*/ 8441 h 13625"/>
                <a:gd name="T6" fmla="*/ 20454 w 24098"/>
                <a:gd name="T7" fmla="*/ 12896 h 13625"/>
                <a:gd name="T8" fmla="*/ 22180 w 24098"/>
                <a:gd name="T9" fmla="*/ 13624 h 13625"/>
                <a:gd name="T10" fmla="*/ 24097 w 24098"/>
                <a:gd name="T11" fmla="*/ 13624 h 13625"/>
                <a:gd name="T12" fmla="*/ 24097 w 24098"/>
                <a:gd name="T13" fmla="*/ 7579 h 13625"/>
                <a:gd name="T14" fmla="*/ 16367 w 24098"/>
                <a:gd name="T15" fmla="*/ 2985 h 13625"/>
                <a:gd name="T16" fmla="*/ 9929 w 24098"/>
                <a:gd name="T17" fmla="*/ 0 h 13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98" h="13625">
                  <a:moveTo>
                    <a:pt x="9929" y="0"/>
                  </a:moveTo>
                  <a:lnTo>
                    <a:pt x="9929" y="0"/>
                  </a:lnTo>
                  <a:cubicBezTo>
                    <a:pt x="7039" y="3199"/>
                    <a:pt x="3699" y="6040"/>
                    <a:pt x="0" y="8441"/>
                  </a:cubicBezTo>
                  <a:cubicBezTo>
                    <a:pt x="5623" y="8665"/>
                    <a:pt x="12506" y="9843"/>
                    <a:pt x="20454" y="12896"/>
                  </a:cubicBezTo>
                  <a:cubicBezTo>
                    <a:pt x="20454" y="12896"/>
                    <a:pt x="21102" y="13152"/>
                    <a:pt x="22180" y="13624"/>
                  </a:cubicBezTo>
                  <a:cubicBezTo>
                    <a:pt x="24097" y="13624"/>
                    <a:pt x="24097" y="13624"/>
                    <a:pt x="24097" y="13624"/>
                  </a:cubicBezTo>
                  <a:cubicBezTo>
                    <a:pt x="24097" y="7579"/>
                    <a:pt x="24097" y="7579"/>
                    <a:pt x="24097" y="7579"/>
                  </a:cubicBezTo>
                  <a:cubicBezTo>
                    <a:pt x="21843" y="6064"/>
                    <a:pt x="19278" y="4518"/>
                    <a:pt x="16367" y="2985"/>
                  </a:cubicBezTo>
                  <a:cubicBezTo>
                    <a:pt x="14173" y="1833"/>
                    <a:pt x="12022" y="845"/>
                    <a:pt x="9929" y="0"/>
                  </a:cubicBezTo>
                </a:path>
              </a:pathLst>
            </a:custGeom>
            <a:solidFill>
              <a:srgbClr val="00CCCC"/>
            </a:solidFill>
            <a:ln w="9525" cap="flat">
              <a:solidFill>
                <a:schemeClr val="accent3"/>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 name="Freeform 4">
              <a:extLst>
                <a:ext uri="{FF2B5EF4-FFF2-40B4-BE49-F238E27FC236}">
                  <a16:creationId xmlns:a16="http://schemas.microsoft.com/office/drawing/2014/main" id="{6AE9D180-795D-3342-ADE5-8E86EF3F2398}"/>
                </a:ext>
              </a:extLst>
            </p:cNvPr>
            <p:cNvSpPr>
              <a:spLocks noChangeArrowheads="1"/>
            </p:cNvSpPr>
            <p:nvPr/>
          </p:nvSpPr>
          <p:spPr bwMode="auto">
            <a:xfrm>
              <a:off x="7792182" y="35719"/>
              <a:ext cx="4412639" cy="4938804"/>
            </a:xfrm>
            <a:custGeom>
              <a:avLst/>
              <a:gdLst>
                <a:gd name="T0" fmla="*/ 6004 w 14169"/>
                <a:gd name="T1" fmla="*/ 0 h 15858"/>
                <a:gd name="T2" fmla="*/ 6004 w 14169"/>
                <a:gd name="T3" fmla="*/ 0 h 15858"/>
                <a:gd name="T4" fmla="*/ 0 w 14169"/>
                <a:gd name="T5" fmla="*/ 8278 h 15858"/>
                <a:gd name="T6" fmla="*/ 6438 w 14169"/>
                <a:gd name="T7" fmla="*/ 11263 h 15858"/>
                <a:gd name="T8" fmla="*/ 14168 w 14169"/>
                <a:gd name="T9" fmla="*/ 15857 h 15858"/>
                <a:gd name="T10" fmla="*/ 14168 w 14169"/>
                <a:gd name="T11" fmla="*/ 5406 h 15858"/>
                <a:gd name="T12" fmla="*/ 8735 w 14169"/>
                <a:gd name="T13" fmla="*/ 1639 h 15858"/>
                <a:gd name="T14" fmla="*/ 6004 w 14169"/>
                <a:gd name="T15" fmla="*/ 0 h 15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69" h="15858">
                  <a:moveTo>
                    <a:pt x="6004" y="0"/>
                  </a:moveTo>
                  <a:lnTo>
                    <a:pt x="6004" y="0"/>
                  </a:lnTo>
                  <a:cubicBezTo>
                    <a:pt x="4316" y="2958"/>
                    <a:pt x="2300" y="5730"/>
                    <a:pt x="0" y="8278"/>
                  </a:cubicBezTo>
                  <a:cubicBezTo>
                    <a:pt x="2093" y="9123"/>
                    <a:pt x="4244" y="10111"/>
                    <a:pt x="6438" y="11263"/>
                  </a:cubicBezTo>
                  <a:cubicBezTo>
                    <a:pt x="9349" y="12796"/>
                    <a:pt x="11914" y="14342"/>
                    <a:pt x="14168" y="15857"/>
                  </a:cubicBezTo>
                  <a:cubicBezTo>
                    <a:pt x="14168" y="5406"/>
                    <a:pt x="14168" y="5406"/>
                    <a:pt x="14168" y="5406"/>
                  </a:cubicBezTo>
                  <a:cubicBezTo>
                    <a:pt x="12535" y="4150"/>
                    <a:pt x="10729" y="2891"/>
                    <a:pt x="8735" y="1639"/>
                  </a:cubicBezTo>
                  <a:cubicBezTo>
                    <a:pt x="7817" y="1065"/>
                    <a:pt x="6905" y="517"/>
                    <a:pt x="6004" y="0"/>
                  </a:cubicBezTo>
                </a:path>
              </a:pathLst>
            </a:custGeom>
            <a:solidFill>
              <a:srgbClr val="74DECA"/>
            </a:solidFill>
            <a:ln w="9525" cap="flat">
              <a:solidFill>
                <a:schemeClr val="accent4"/>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 name="Freeform 5">
              <a:extLst>
                <a:ext uri="{FF2B5EF4-FFF2-40B4-BE49-F238E27FC236}">
                  <a16:creationId xmlns:a16="http://schemas.microsoft.com/office/drawing/2014/main" id="{B7CDBF69-E1AC-0A4D-B7FB-695893EBC0D5}"/>
                </a:ext>
              </a:extLst>
            </p:cNvPr>
            <p:cNvSpPr>
              <a:spLocks noChangeArrowheads="1"/>
            </p:cNvSpPr>
            <p:nvPr/>
          </p:nvSpPr>
          <p:spPr bwMode="auto">
            <a:xfrm>
              <a:off x="9661921" y="0"/>
              <a:ext cx="2542900" cy="1719995"/>
            </a:xfrm>
            <a:custGeom>
              <a:avLst/>
              <a:gdLst>
                <a:gd name="T0" fmla="*/ 2731 w 8165"/>
                <a:gd name="T1" fmla="*/ 1756 h 5524"/>
                <a:gd name="T2" fmla="*/ 2731 w 8165"/>
                <a:gd name="T3" fmla="*/ 1756 h 5524"/>
                <a:gd name="T4" fmla="*/ 8164 w 8165"/>
                <a:gd name="T5" fmla="*/ 5523 h 5524"/>
                <a:gd name="T6" fmla="*/ 8164 w 8165"/>
                <a:gd name="T7" fmla="*/ 0 h 5524"/>
                <a:gd name="T8" fmla="*/ 66 w 8165"/>
                <a:gd name="T9" fmla="*/ 0 h 5524"/>
                <a:gd name="T10" fmla="*/ 0 w 8165"/>
                <a:gd name="T11" fmla="*/ 117 h 5524"/>
                <a:gd name="T12" fmla="*/ 2731 w 8165"/>
                <a:gd name="T13" fmla="*/ 1756 h 5524"/>
              </a:gdLst>
              <a:ahLst/>
              <a:cxnLst>
                <a:cxn ang="0">
                  <a:pos x="T0" y="T1"/>
                </a:cxn>
                <a:cxn ang="0">
                  <a:pos x="T2" y="T3"/>
                </a:cxn>
                <a:cxn ang="0">
                  <a:pos x="T4" y="T5"/>
                </a:cxn>
                <a:cxn ang="0">
                  <a:pos x="T6" y="T7"/>
                </a:cxn>
                <a:cxn ang="0">
                  <a:pos x="T8" y="T9"/>
                </a:cxn>
                <a:cxn ang="0">
                  <a:pos x="T10" y="T11"/>
                </a:cxn>
                <a:cxn ang="0">
                  <a:pos x="T12" y="T13"/>
                </a:cxn>
              </a:cxnLst>
              <a:rect l="0" t="0" r="r" b="b"/>
              <a:pathLst>
                <a:path w="8165" h="5524">
                  <a:moveTo>
                    <a:pt x="2731" y="1756"/>
                  </a:moveTo>
                  <a:lnTo>
                    <a:pt x="2731" y="1756"/>
                  </a:lnTo>
                  <a:cubicBezTo>
                    <a:pt x="4725" y="3008"/>
                    <a:pt x="6531" y="4267"/>
                    <a:pt x="8164" y="5523"/>
                  </a:cubicBezTo>
                  <a:cubicBezTo>
                    <a:pt x="8164" y="0"/>
                    <a:pt x="8164" y="0"/>
                    <a:pt x="8164" y="0"/>
                  </a:cubicBezTo>
                  <a:cubicBezTo>
                    <a:pt x="66" y="0"/>
                    <a:pt x="66" y="0"/>
                    <a:pt x="66" y="0"/>
                  </a:cubicBezTo>
                  <a:cubicBezTo>
                    <a:pt x="43" y="36"/>
                    <a:pt x="22" y="77"/>
                    <a:pt x="0" y="117"/>
                  </a:cubicBezTo>
                  <a:cubicBezTo>
                    <a:pt x="901" y="634"/>
                    <a:pt x="1813" y="1182"/>
                    <a:pt x="2731" y="1756"/>
                  </a:cubicBezTo>
                </a:path>
              </a:pathLst>
            </a:custGeom>
            <a:solidFill>
              <a:srgbClr val="BDF0E8"/>
            </a:solidFill>
            <a:ln w="9525" cap="flat">
              <a:solidFill>
                <a:schemeClr val="accent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 name="Freeform 6">
              <a:extLst>
                <a:ext uri="{FF2B5EF4-FFF2-40B4-BE49-F238E27FC236}">
                  <a16:creationId xmlns:a16="http://schemas.microsoft.com/office/drawing/2014/main" id="{F0CF7BA2-A072-3547-9A42-C70B502AD07D}"/>
                </a:ext>
              </a:extLst>
            </p:cNvPr>
            <p:cNvSpPr>
              <a:spLocks noChangeArrowheads="1"/>
            </p:cNvSpPr>
            <p:nvPr/>
          </p:nvSpPr>
          <p:spPr bwMode="auto">
            <a:xfrm>
              <a:off x="0" y="5155864"/>
              <a:ext cx="4697015" cy="1702136"/>
            </a:xfrm>
            <a:custGeom>
              <a:avLst/>
              <a:gdLst>
                <a:gd name="T0" fmla="*/ 0 w 15082"/>
                <a:gd name="T1" fmla="*/ 2213 h 5470"/>
                <a:gd name="T2" fmla="*/ 0 w 15082"/>
                <a:gd name="T3" fmla="*/ 2213 h 5470"/>
                <a:gd name="T4" fmla="*/ 0 w 15082"/>
                <a:gd name="T5" fmla="*/ 5469 h 5470"/>
                <a:gd name="T6" fmla="*/ 4785 w 15082"/>
                <a:gd name="T7" fmla="*/ 5469 h 5470"/>
                <a:gd name="T8" fmla="*/ 15081 w 15082"/>
                <a:gd name="T9" fmla="*/ 286 h 5470"/>
                <a:gd name="T10" fmla="*/ 0 w 15082"/>
                <a:gd name="T11" fmla="*/ 2213 h 5470"/>
              </a:gdLst>
              <a:ahLst/>
              <a:cxnLst>
                <a:cxn ang="0">
                  <a:pos x="T0" y="T1"/>
                </a:cxn>
                <a:cxn ang="0">
                  <a:pos x="T2" y="T3"/>
                </a:cxn>
                <a:cxn ang="0">
                  <a:pos x="T4" y="T5"/>
                </a:cxn>
                <a:cxn ang="0">
                  <a:pos x="T6" y="T7"/>
                </a:cxn>
                <a:cxn ang="0">
                  <a:pos x="T8" y="T9"/>
                </a:cxn>
                <a:cxn ang="0">
                  <a:pos x="T10" y="T11"/>
                </a:cxn>
              </a:cxnLst>
              <a:rect l="0" t="0" r="r" b="b"/>
              <a:pathLst>
                <a:path w="15082" h="5470">
                  <a:moveTo>
                    <a:pt x="0" y="2213"/>
                  </a:moveTo>
                  <a:lnTo>
                    <a:pt x="0" y="2213"/>
                  </a:lnTo>
                  <a:cubicBezTo>
                    <a:pt x="0" y="5469"/>
                    <a:pt x="0" y="5469"/>
                    <a:pt x="0" y="5469"/>
                  </a:cubicBezTo>
                  <a:cubicBezTo>
                    <a:pt x="4785" y="5469"/>
                    <a:pt x="4785" y="5469"/>
                    <a:pt x="4785" y="5469"/>
                  </a:cubicBezTo>
                  <a:cubicBezTo>
                    <a:pt x="8446" y="4103"/>
                    <a:pt x="11899" y="2357"/>
                    <a:pt x="15081" y="286"/>
                  </a:cubicBezTo>
                  <a:cubicBezTo>
                    <a:pt x="7834" y="0"/>
                    <a:pt x="2675" y="1298"/>
                    <a:pt x="0" y="2213"/>
                  </a:cubicBezTo>
                </a:path>
              </a:pathLst>
            </a:custGeom>
            <a:solidFill>
              <a:srgbClr val="33ADAD"/>
            </a:solidFill>
            <a:ln w="9525"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 name="Freeform 7">
              <a:extLst>
                <a:ext uri="{FF2B5EF4-FFF2-40B4-BE49-F238E27FC236}">
                  <a16:creationId xmlns:a16="http://schemas.microsoft.com/office/drawing/2014/main" id="{8AA7A215-1699-1549-B5A3-E4DA4B4E3511}"/>
                </a:ext>
              </a:extLst>
            </p:cNvPr>
            <p:cNvSpPr>
              <a:spLocks noChangeArrowheads="1"/>
            </p:cNvSpPr>
            <p:nvPr/>
          </p:nvSpPr>
          <p:spPr bwMode="auto">
            <a:xfrm>
              <a:off x="0" y="1122393"/>
              <a:ext cx="7790808" cy="4721744"/>
            </a:xfrm>
            <a:custGeom>
              <a:avLst/>
              <a:gdLst>
                <a:gd name="T0" fmla="*/ 15081 w 25011"/>
                <a:gd name="T1" fmla="*/ 13233 h 15161"/>
                <a:gd name="T2" fmla="*/ 15081 w 25011"/>
                <a:gd name="T3" fmla="*/ 13233 h 15161"/>
                <a:gd name="T4" fmla="*/ 25010 w 25011"/>
                <a:gd name="T5" fmla="*/ 4792 h 15161"/>
                <a:gd name="T6" fmla="*/ 0 w 25011"/>
                <a:gd name="T7" fmla="*/ 234 h 15161"/>
                <a:gd name="T8" fmla="*/ 0 w 25011"/>
                <a:gd name="T9" fmla="*/ 15160 h 15161"/>
                <a:gd name="T10" fmla="*/ 15081 w 25011"/>
                <a:gd name="T11" fmla="*/ 13233 h 15161"/>
              </a:gdLst>
              <a:ahLst/>
              <a:cxnLst>
                <a:cxn ang="0">
                  <a:pos x="T0" y="T1"/>
                </a:cxn>
                <a:cxn ang="0">
                  <a:pos x="T2" y="T3"/>
                </a:cxn>
                <a:cxn ang="0">
                  <a:pos x="T4" y="T5"/>
                </a:cxn>
                <a:cxn ang="0">
                  <a:pos x="T6" y="T7"/>
                </a:cxn>
                <a:cxn ang="0">
                  <a:pos x="T8" y="T9"/>
                </a:cxn>
                <a:cxn ang="0">
                  <a:pos x="T10" y="T11"/>
                </a:cxn>
              </a:cxnLst>
              <a:rect l="0" t="0" r="r" b="b"/>
              <a:pathLst>
                <a:path w="25011" h="15161">
                  <a:moveTo>
                    <a:pt x="15081" y="13233"/>
                  </a:moveTo>
                  <a:lnTo>
                    <a:pt x="15081" y="13233"/>
                  </a:lnTo>
                  <a:cubicBezTo>
                    <a:pt x="18780" y="10832"/>
                    <a:pt x="22120" y="7991"/>
                    <a:pt x="25010" y="4792"/>
                  </a:cubicBezTo>
                  <a:cubicBezTo>
                    <a:pt x="14914" y="725"/>
                    <a:pt x="6105" y="0"/>
                    <a:pt x="0" y="234"/>
                  </a:cubicBezTo>
                  <a:cubicBezTo>
                    <a:pt x="0" y="15160"/>
                    <a:pt x="0" y="15160"/>
                    <a:pt x="0" y="15160"/>
                  </a:cubicBezTo>
                  <a:cubicBezTo>
                    <a:pt x="2675" y="14245"/>
                    <a:pt x="7834" y="12947"/>
                    <a:pt x="15081" y="13233"/>
                  </a:cubicBezTo>
                </a:path>
              </a:pathLst>
            </a:custGeom>
            <a:solidFill>
              <a:srgbClr val="33D6D6"/>
            </a:solidFill>
            <a:ln w="9525"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2" name="Freeform 8">
              <a:extLst>
                <a:ext uri="{FF2B5EF4-FFF2-40B4-BE49-F238E27FC236}">
                  <a16:creationId xmlns:a16="http://schemas.microsoft.com/office/drawing/2014/main" id="{A956F957-1F63-2E46-9D8E-329E341C2D9E}"/>
                </a:ext>
              </a:extLst>
            </p:cNvPr>
            <p:cNvSpPr>
              <a:spLocks noChangeArrowheads="1"/>
            </p:cNvSpPr>
            <p:nvPr/>
          </p:nvSpPr>
          <p:spPr bwMode="auto">
            <a:xfrm>
              <a:off x="0" y="0"/>
              <a:ext cx="9660547" cy="2614338"/>
            </a:xfrm>
            <a:custGeom>
              <a:avLst/>
              <a:gdLst>
                <a:gd name="T0" fmla="*/ 25010 w 31015"/>
                <a:gd name="T1" fmla="*/ 8395 h 8396"/>
                <a:gd name="T2" fmla="*/ 25010 w 31015"/>
                <a:gd name="T3" fmla="*/ 8395 h 8396"/>
                <a:gd name="T4" fmla="*/ 31014 w 31015"/>
                <a:gd name="T5" fmla="*/ 117 h 8396"/>
                <a:gd name="T6" fmla="*/ 30810 w 31015"/>
                <a:gd name="T7" fmla="*/ 0 h 8396"/>
                <a:gd name="T8" fmla="*/ 0 w 31015"/>
                <a:gd name="T9" fmla="*/ 0 h 8396"/>
                <a:gd name="T10" fmla="*/ 0 w 31015"/>
                <a:gd name="T11" fmla="*/ 3837 h 8396"/>
                <a:gd name="T12" fmla="*/ 25010 w 31015"/>
                <a:gd name="T13" fmla="*/ 8395 h 8396"/>
              </a:gdLst>
              <a:ahLst/>
              <a:cxnLst>
                <a:cxn ang="0">
                  <a:pos x="T0" y="T1"/>
                </a:cxn>
                <a:cxn ang="0">
                  <a:pos x="T2" y="T3"/>
                </a:cxn>
                <a:cxn ang="0">
                  <a:pos x="T4" y="T5"/>
                </a:cxn>
                <a:cxn ang="0">
                  <a:pos x="T6" y="T7"/>
                </a:cxn>
                <a:cxn ang="0">
                  <a:pos x="T8" y="T9"/>
                </a:cxn>
                <a:cxn ang="0">
                  <a:pos x="T10" y="T11"/>
                </a:cxn>
                <a:cxn ang="0">
                  <a:pos x="T12" y="T13"/>
                </a:cxn>
              </a:cxnLst>
              <a:rect l="0" t="0" r="r" b="b"/>
              <a:pathLst>
                <a:path w="31015" h="8396">
                  <a:moveTo>
                    <a:pt x="25010" y="8395"/>
                  </a:moveTo>
                  <a:lnTo>
                    <a:pt x="25010" y="8395"/>
                  </a:lnTo>
                  <a:cubicBezTo>
                    <a:pt x="27310" y="5847"/>
                    <a:pt x="29326" y="3075"/>
                    <a:pt x="31014" y="117"/>
                  </a:cubicBezTo>
                  <a:cubicBezTo>
                    <a:pt x="30944" y="77"/>
                    <a:pt x="30877" y="36"/>
                    <a:pt x="30810" y="0"/>
                  </a:cubicBezTo>
                  <a:cubicBezTo>
                    <a:pt x="0" y="0"/>
                    <a:pt x="0" y="0"/>
                    <a:pt x="0" y="0"/>
                  </a:cubicBezTo>
                  <a:cubicBezTo>
                    <a:pt x="0" y="3837"/>
                    <a:pt x="0" y="3837"/>
                    <a:pt x="0" y="3837"/>
                  </a:cubicBezTo>
                  <a:cubicBezTo>
                    <a:pt x="6105" y="3603"/>
                    <a:pt x="14914" y="4328"/>
                    <a:pt x="25010" y="8395"/>
                  </a:cubicBezTo>
                </a:path>
              </a:pathLst>
            </a:custGeom>
            <a:solidFill>
              <a:srgbClr val="90E5D5"/>
            </a:solidFill>
            <a:ln w="9525" cap="flat">
              <a:solidFill>
                <a:srgbClr val="90E5D5"/>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 name="Freeform 9">
              <a:extLst>
                <a:ext uri="{FF2B5EF4-FFF2-40B4-BE49-F238E27FC236}">
                  <a16:creationId xmlns:a16="http://schemas.microsoft.com/office/drawing/2014/main" id="{A5459A5B-3EB4-5948-9221-4DCC35F133F2}"/>
                </a:ext>
              </a:extLst>
            </p:cNvPr>
            <p:cNvSpPr>
              <a:spLocks noChangeArrowheads="1"/>
            </p:cNvSpPr>
            <p:nvPr/>
          </p:nvSpPr>
          <p:spPr bwMode="auto">
            <a:xfrm>
              <a:off x="9598726" y="0"/>
              <a:ext cx="82428" cy="35719"/>
            </a:xfrm>
            <a:custGeom>
              <a:avLst/>
              <a:gdLst>
                <a:gd name="T0" fmla="*/ 270 w 271"/>
                <a:gd name="T1" fmla="*/ 0 h 118"/>
                <a:gd name="T2" fmla="*/ 270 w 271"/>
                <a:gd name="T3" fmla="*/ 0 h 118"/>
                <a:gd name="T4" fmla="*/ 0 w 271"/>
                <a:gd name="T5" fmla="*/ 0 h 118"/>
                <a:gd name="T6" fmla="*/ 204 w 271"/>
                <a:gd name="T7" fmla="*/ 117 h 118"/>
                <a:gd name="T8" fmla="*/ 270 w 271"/>
                <a:gd name="T9" fmla="*/ 0 h 118"/>
              </a:gdLst>
              <a:ahLst/>
              <a:cxnLst>
                <a:cxn ang="0">
                  <a:pos x="T0" y="T1"/>
                </a:cxn>
                <a:cxn ang="0">
                  <a:pos x="T2" y="T3"/>
                </a:cxn>
                <a:cxn ang="0">
                  <a:pos x="T4" y="T5"/>
                </a:cxn>
                <a:cxn ang="0">
                  <a:pos x="T6" y="T7"/>
                </a:cxn>
                <a:cxn ang="0">
                  <a:pos x="T8" y="T9"/>
                </a:cxn>
              </a:cxnLst>
              <a:rect l="0" t="0" r="r" b="b"/>
              <a:pathLst>
                <a:path w="271" h="118">
                  <a:moveTo>
                    <a:pt x="270" y="0"/>
                  </a:moveTo>
                  <a:lnTo>
                    <a:pt x="270" y="0"/>
                  </a:lnTo>
                  <a:cubicBezTo>
                    <a:pt x="0" y="0"/>
                    <a:pt x="0" y="0"/>
                    <a:pt x="0" y="0"/>
                  </a:cubicBezTo>
                  <a:cubicBezTo>
                    <a:pt x="67" y="36"/>
                    <a:pt x="134" y="77"/>
                    <a:pt x="204" y="117"/>
                  </a:cubicBezTo>
                  <a:cubicBezTo>
                    <a:pt x="226" y="77"/>
                    <a:pt x="247" y="36"/>
                    <a:pt x="270" y="0"/>
                  </a:cubicBezTo>
                </a:path>
              </a:pathLst>
            </a:custGeom>
            <a:solidFill>
              <a:srgbClr val="CAF3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2424948"/>
            <a:ext cx="4891875" cy="2342528"/>
          </a:xfrm>
        </p:spPr>
        <p:txBody>
          <a:bodyPr/>
          <a:lstStyle>
            <a:lvl1pPr>
              <a:defRPr cap="none" baseline="0">
                <a:solidFill>
                  <a:schemeClr val="bg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428555" y="6117880"/>
            <a:ext cx="3493071"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23" name="Picture 22">
            <a:extLst>
              <a:ext uri="{FF2B5EF4-FFF2-40B4-BE49-F238E27FC236}">
                <a16:creationId xmlns:a16="http://schemas.microsoft.com/office/drawing/2014/main" id="{D0164D1C-4456-674F-86A6-A87BF86EFF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6"/>
          </a:xfrm>
          <a:prstGeom prst="rect">
            <a:avLst/>
          </a:prstGeom>
        </p:spPr>
      </p:pic>
    </p:spTree>
    <p:extLst>
      <p:ext uri="{BB962C8B-B14F-4D97-AF65-F5344CB8AC3E}">
        <p14:creationId xmlns:p14="http://schemas.microsoft.com/office/powerpoint/2010/main" val="424539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7F15D5-9A3C-724B-B3BC-FB7676509058}"/>
              </a:ext>
            </a:extLst>
          </p:cNvPr>
          <p:cNvGrpSpPr/>
          <p:nvPr userDrawn="1"/>
        </p:nvGrpSpPr>
        <p:grpSpPr>
          <a:xfrm>
            <a:off x="3190875" y="2174875"/>
            <a:ext cx="9001126" cy="4683126"/>
            <a:chOff x="3190875" y="2174875"/>
            <a:chExt cx="9001126" cy="4683126"/>
          </a:xfrm>
        </p:grpSpPr>
        <p:sp>
          <p:nvSpPr>
            <p:cNvPr id="19" name="Freeform 2">
              <a:extLst>
                <a:ext uri="{FF2B5EF4-FFF2-40B4-BE49-F238E27FC236}">
                  <a16:creationId xmlns:a16="http://schemas.microsoft.com/office/drawing/2014/main" id="{29CD4C64-CB9F-0247-9F18-41BC2292A927}"/>
                </a:ext>
              </a:extLst>
            </p:cNvPr>
            <p:cNvSpPr>
              <a:spLocks noChangeArrowheads="1"/>
            </p:cNvSpPr>
            <p:nvPr/>
          </p:nvSpPr>
          <p:spPr bwMode="auto">
            <a:xfrm>
              <a:off x="10466388" y="5087938"/>
              <a:ext cx="1725613" cy="1770063"/>
            </a:xfrm>
            <a:custGeom>
              <a:avLst/>
              <a:gdLst>
                <a:gd name="T0" fmla="*/ 0 w 4797"/>
                <a:gd name="T1" fmla="*/ 4922 h 4923"/>
                <a:gd name="T2" fmla="*/ 0 w 4797"/>
                <a:gd name="T3" fmla="*/ 4922 h 4923"/>
                <a:gd name="T4" fmla="*/ 4796 w 4797"/>
                <a:gd name="T5" fmla="*/ 4922 h 4923"/>
                <a:gd name="T6" fmla="*/ 4796 w 4797"/>
                <a:gd name="T7" fmla="*/ 0 h 4923"/>
                <a:gd name="T8" fmla="*/ 0 w 4797"/>
                <a:gd name="T9" fmla="*/ 4922 h 4923"/>
              </a:gdLst>
              <a:ahLst/>
              <a:cxnLst>
                <a:cxn ang="0">
                  <a:pos x="T0" y="T1"/>
                </a:cxn>
                <a:cxn ang="0">
                  <a:pos x="T2" y="T3"/>
                </a:cxn>
                <a:cxn ang="0">
                  <a:pos x="T4" y="T5"/>
                </a:cxn>
                <a:cxn ang="0">
                  <a:pos x="T6" y="T7"/>
                </a:cxn>
                <a:cxn ang="0">
                  <a:pos x="T8" y="T9"/>
                </a:cxn>
              </a:cxnLst>
              <a:rect l="0" t="0" r="r" b="b"/>
              <a:pathLst>
                <a:path w="4797" h="4923">
                  <a:moveTo>
                    <a:pt x="0" y="4922"/>
                  </a:moveTo>
                  <a:lnTo>
                    <a:pt x="0" y="4922"/>
                  </a:lnTo>
                  <a:cubicBezTo>
                    <a:pt x="4796" y="4922"/>
                    <a:pt x="4796" y="4922"/>
                    <a:pt x="4796" y="4922"/>
                  </a:cubicBezTo>
                  <a:cubicBezTo>
                    <a:pt x="4796" y="0"/>
                    <a:pt x="4796" y="0"/>
                    <a:pt x="4796" y="0"/>
                  </a:cubicBezTo>
                  <a:cubicBezTo>
                    <a:pt x="2660" y="1696"/>
                    <a:pt x="1113" y="3389"/>
                    <a:pt x="0" y="4922"/>
                  </a:cubicBezTo>
                </a:path>
              </a:pathLst>
            </a:custGeom>
            <a:solidFill>
              <a:srgbClr val="006666"/>
            </a:solidFill>
            <a:ln w="12700"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 name="Freeform 3">
              <a:extLst>
                <a:ext uri="{FF2B5EF4-FFF2-40B4-BE49-F238E27FC236}">
                  <a16:creationId xmlns:a16="http://schemas.microsoft.com/office/drawing/2014/main" id="{DFDA60F6-B012-4947-BBB8-E7C341A7E879}"/>
                </a:ext>
              </a:extLst>
            </p:cNvPr>
            <p:cNvSpPr>
              <a:spLocks noChangeArrowheads="1"/>
            </p:cNvSpPr>
            <p:nvPr/>
          </p:nvSpPr>
          <p:spPr bwMode="auto">
            <a:xfrm>
              <a:off x="7907338" y="3521075"/>
              <a:ext cx="4284663" cy="3336925"/>
            </a:xfrm>
            <a:custGeom>
              <a:avLst/>
              <a:gdLst>
                <a:gd name="T0" fmla="*/ 11906 w 11907"/>
                <a:gd name="T1" fmla="*/ 4351 h 9274"/>
                <a:gd name="T2" fmla="*/ 11906 w 11907"/>
                <a:gd name="T3" fmla="*/ 4351 h 9274"/>
                <a:gd name="T4" fmla="*/ 11906 w 11907"/>
                <a:gd name="T5" fmla="*/ 0 h 9274"/>
                <a:gd name="T6" fmla="*/ 11549 w 11907"/>
                <a:gd name="T7" fmla="*/ 132 h 9274"/>
                <a:gd name="T8" fmla="*/ 923 w 11907"/>
                <a:gd name="T9" fmla="*/ 6317 h 9274"/>
                <a:gd name="T10" fmla="*/ 0 w 11907"/>
                <a:gd name="T11" fmla="*/ 9273 h 9274"/>
                <a:gd name="T12" fmla="*/ 7110 w 11907"/>
                <a:gd name="T13" fmla="*/ 9273 h 9274"/>
                <a:gd name="T14" fmla="*/ 11906 w 11907"/>
                <a:gd name="T15" fmla="*/ 4351 h 9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7" h="9274">
                  <a:moveTo>
                    <a:pt x="11906" y="4351"/>
                  </a:moveTo>
                  <a:lnTo>
                    <a:pt x="11906" y="4351"/>
                  </a:lnTo>
                  <a:cubicBezTo>
                    <a:pt x="11906" y="0"/>
                    <a:pt x="11906" y="0"/>
                    <a:pt x="11906" y="0"/>
                  </a:cubicBezTo>
                  <a:cubicBezTo>
                    <a:pt x="11675" y="84"/>
                    <a:pt x="11549" y="132"/>
                    <a:pt x="11549" y="132"/>
                  </a:cubicBezTo>
                  <a:cubicBezTo>
                    <a:pt x="6896" y="1963"/>
                    <a:pt x="3449" y="4183"/>
                    <a:pt x="923" y="6317"/>
                  </a:cubicBezTo>
                  <a:cubicBezTo>
                    <a:pt x="669" y="7312"/>
                    <a:pt x="359" y="8298"/>
                    <a:pt x="0" y="9273"/>
                  </a:cubicBezTo>
                  <a:cubicBezTo>
                    <a:pt x="7110" y="9273"/>
                    <a:pt x="7110" y="9273"/>
                    <a:pt x="7110" y="9273"/>
                  </a:cubicBezTo>
                  <a:cubicBezTo>
                    <a:pt x="8223" y="7740"/>
                    <a:pt x="9770" y="6047"/>
                    <a:pt x="11906" y="4351"/>
                  </a:cubicBezTo>
                </a:path>
              </a:pathLst>
            </a:custGeom>
            <a:solidFill>
              <a:srgbClr val="009999"/>
            </a:solidFill>
            <a:ln w="1270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 name="Freeform 4">
              <a:extLst>
                <a:ext uri="{FF2B5EF4-FFF2-40B4-BE49-F238E27FC236}">
                  <a16:creationId xmlns:a16="http://schemas.microsoft.com/office/drawing/2014/main" id="{D914EA78-FB1D-6D42-A38F-A48F678CCC06}"/>
                </a:ext>
              </a:extLst>
            </p:cNvPr>
            <p:cNvSpPr>
              <a:spLocks noChangeArrowheads="1"/>
            </p:cNvSpPr>
            <p:nvPr/>
          </p:nvSpPr>
          <p:spPr bwMode="auto">
            <a:xfrm>
              <a:off x="8239125" y="2174875"/>
              <a:ext cx="3952875" cy="3619500"/>
            </a:xfrm>
            <a:custGeom>
              <a:avLst/>
              <a:gdLst>
                <a:gd name="T0" fmla="*/ 0 w 10984"/>
                <a:gd name="T1" fmla="*/ 10056 h 10057"/>
                <a:gd name="T2" fmla="*/ 0 w 10984"/>
                <a:gd name="T3" fmla="*/ 10056 h 10057"/>
                <a:gd name="T4" fmla="*/ 10626 w 10984"/>
                <a:gd name="T5" fmla="*/ 3871 h 10057"/>
                <a:gd name="T6" fmla="*/ 10983 w 10984"/>
                <a:gd name="T7" fmla="*/ 3739 h 10057"/>
                <a:gd name="T8" fmla="*/ 10983 w 10984"/>
                <a:gd name="T9" fmla="*/ 0 h 10057"/>
                <a:gd name="T10" fmla="*/ 4924 w 10984"/>
                <a:gd name="T11" fmla="*/ 1200 h 10057"/>
                <a:gd name="T12" fmla="*/ 949 w 10984"/>
                <a:gd name="T13" fmla="*/ 2463 h 10057"/>
                <a:gd name="T14" fmla="*/ 0 w 10984"/>
                <a:gd name="T15" fmla="*/ 10056 h 10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4" h="10057">
                  <a:moveTo>
                    <a:pt x="0" y="10056"/>
                  </a:moveTo>
                  <a:lnTo>
                    <a:pt x="0" y="10056"/>
                  </a:lnTo>
                  <a:cubicBezTo>
                    <a:pt x="2526" y="7922"/>
                    <a:pt x="5973" y="5702"/>
                    <a:pt x="10626" y="3871"/>
                  </a:cubicBezTo>
                  <a:cubicBezTo>
                    <a:pt x="10626" y="3871"/>
                    <a:pt x="10752" y="3823"/>
                    <a:pt x="10983" y="3739"/>
                  </a:cubicBezTo>
                  <a:cubicBezTo>
                    <a:pt x="10983" y="0"/>
                    <a:pt x="10983" y="0"/>
                    <a:pt x="10983" y="0"/>
                  </a:cubicBezTo>
                  <a:cubicBezTo>
                    <a:pt x="9171" y="234"/>
                    <a:pt x="7149" y="614"/>
                    <a:pt x="4924" y="1200"/>
                  </a:cubicBezTo>
                  <a:cubicBezTo>
                    <a:pt x="3516" y="1570"/>
                    <a:pt x="2193" y="1996"/>
                    <a:pt x="949" y="2463"/>
                  </a:cubicBezTo>
                  <a:cubicBezTo>
                    <a:pt x="966" y="4993"/>
                    <a:pt x="648" y="7548"/>
                    <a:pt x="0" y="10056"/>
                  </a:cubicBezTo>
                </a:path>
              </a:pathLst>
            </a:custGeom>
            <a:solidFill>
              <a:schemeClr val="accent3"/>
            </a:solidFill>
            <a:ln w="12700">
              <a:solidFill>
                <a:schemeClr val="accent3"/>
              </a:solidFill>
            </a:ln>
            <a:effectLst/>
          </p:spPr>
          <p:txBody>
            <a:bodyPr wrap="none" anchor="ctr"/>
            <a:lstStyle/>
            <a:p>
              <a:endParaRPr lang="en-AU"/>
            </a:p>
          </p:txBody>
        </p:sp>
        <p:sp>
          <p:nvSpPr>
            <p:cNvPr id="22" name="Freeform 5">
              <a:extLst>
                <a:ext uri="{FF2B5EF4-FFF2-40B4-BE49-F238E27FC236}">
                  <a16:creationId xmlns:a16="http://schemas.microsoft.com/office/drawing/2014/main" id="{CED66D06-04FD-5643-9A45-F7EA4029603E}"/>
                </a:ext>
              </a:extLst>
            </p:cNvPr>
            <p:cNvSpPr>
              <a:spLocks noChangeArrowheads="1"/>
            </p:cNvSpPr>
            <p:nvPr/>
          </p:nvSpPr>
          <p:spPr bwMode="auto">
            <a:xfrm>
              <a:off x="7151688" y="5794375"/>
              <a:ext cx="1085850" cy="1063625"/>
            </a:xfrm>
            <a:custGeom>
              <a:avLst/>
              <a:gdLst>
                <a:gd name="T0" fmla="*/ 0 w 3021"/>
                <a:gd name="T1" fmla="*/ 2956 h 2957"/>
                <a:gd name="T2" fmla="*/ 0 w 3021"/>
                <a:gd name="T3" fmla="*/ 2956 h 2957"/>
                <a:gd name="T4" fmla="*/ 2097 w 3021"/>
                <a:gd name="T5" fmla="*/ 2956 h 2957"/>
                <a:gd name="T6" fmla="*/ 3020 w 3021"/>
                <a:gd name="T7" fmla="*/ 0 h 2957"/>
                <a:gd name="T8" fmla="*/ 0 w 3021"/>
                <a:gd name="T9" fmla="*/ 2956 h 2957"/>
              </a:gdLst>
              <a:ahLst/>
              <a:cxnLst>
                <a:cxn ang="0">
                  <a:pos x="T0" y="T1"/>
                </a:cxn>
                <a:cxn ang="0">
                  <a:pos x="T2" y="T3"/>
                </a:cxn>
                <a:cxn ang="0">
                  <a:pos x="T4" y="T5"/>
                </a:cxn>
                <a:cxn ang="0">
                  <a:pos x="T6" y="T7"/>
                </a:cxn>
                <a:cxn ang="0">
                  <a:pos x="T8" y="T9"/>
                </a:cxn>
              </a:cxnLst>
              <a:rect l="0" t="0" r="r" b="b"/>
              <a:pathLst>
                <a:path w="3021" h="2957">
                  <a:moveTo>
                    <a:pt x="0" y="2956"/>
                  </a:moveTo>
                  <a:lnTo>
                    <a:pt x="0" y="2956"/>
                  </a:lnTo>
                  <a:cubicBezTo>
                    <a:pt x="2097" y="2956"/>
                    <a:pt x="2097" y="2956"/>
                    <a:pt x="2097" y="2956"/>
                  </a:cubicBezTo>
                  <a:cubicBezTo>
                    <a:pt x="2456" y="1981"/>
                    <a:pt x="2766" y="995"/>
                    <a:pt x="3020" y="0"/>
                  </a:cubicBezTo>
                  <a:cubicBezTo>
                    <a:pt x="1814" y="1023"/>
                    <a:pt x="817" y="2024"/>
                    <a:pt x="0" y="2956"/>
                  </a:cubicBezTo>
                </a:path>
              </a:pathLst>
            </a:custGeom>
            <a:solidFill>
              <a:srgbClr val="33ADAD"/>
            </a:solidFill>
            <a:ln w="1270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 name="Freeform 6">
              <a:extLst>
                <a:ext uri="{FF2B5EF4-FFF2-40B4-BE49-F238E27FC236}">
                  <a16:creationId xmlns:a16="http://schemas.microsoft.com/office/drawing/2014/main" id="{E030C235-0861-D347-A801-9C419EC52463}"/>
                </a:ext>
              </a:extLst>
            </p:cNvPr>
            <p:cNvSpPr>
              <a:spLocks noChangeArrowheads="1"/>
            </p:cNvSpPr>
            <p:nvPr/>
          </p:nvSpPr>
          <p:spPr bwMode="auto">
            <a:xfrm>
              <a:off x="3190875" y="3062288"/>
              <a:ext cx="5394325" cy="3795713"/>
            </a:xfrm>
            <a:custGeom>
              <a:avLst/>
              <a:gdLst>
                <a:gd name="T0" fmla="*/ 14023 w 14990"/>
                <a:gd name="T1" fmla="*/ 7593 h 10550"/>
                <a:gd name="T2" fmla="*/ 14023 w 14990"/>
                <a:gd name="T3" fmla="*/ 7593 h 10550"/>
                <a:gd name="T4" fmla="*/ 14972 w 14990"/>
                <a:gd name="T5" fmla="*/ 0 h 10550"/>
                <a:gd name="T6" fmla="*/ 0 w 14990"/>
                <a:gd name="T7" fmla="*/ 10549 h 10550"/>
                <a:gd name="T8" fmla="*/ 11003 w 14990"/>
                <a:gd name="T9" fmla="*/ 10549 h 10550"/>
                <a:gd name="T10" fmla="*/ 14023 w 14990"/>
                <a:gd name="T11" fmla="*/ 7593 h 10550"/>
              </a:gdLst>
              <a:ahLst/>
              <a:cxnLst>
                <a:cxn ang="0">
                  <a:pos x="T0" y="T1"/>
                </a:cxn>
                <a:cxn ang="0">
                  <a:pos x="T2" y="T3"/>
                </a:cxn>
                <a:cxn ang="0">
                  <a:pos x="T4" y="T5"/>
                </a:cxn>
                <a:cxn ang="0">
                  <a:pos x="T6" y="T7"/>
                </a:cxn>
                <a:cxn ang="0">
                  <a:pos x="T8" y="T9"/>
                </a:cxn>
                <a:cxn ang="0">
                  <a:pos x="T10" y="T11"/>
                </a:cxn>
              </a:cxnLst>
              <a:rect l="0" t="0" r="r" b="b"/>
              <a:pathLst>
                <a:path w="14990" h="10550">
                  <a:moveTo>
                    <a:pt x="14023" y="7593"/>
                  </a:moveTo>
                  <a:lnTo>
                    <a:pt x="14023" y="7593"/>
                  </a:lnTo>
                  <a:cubicBezTo>
                    <a:pt x="14671" y="5085"/>
                    <a:pt x="14989" y="2530"/>
                    <a:pt x="14972" y="0"/>
                  </a:cubicBezTo>
                  <a:cubicBezTo>
                    <a:pt x="6600" y="3137"/>
                    <a:pt x="1914" y="8108"/>
                    <a:pt x="0" y="10549"/>
                  </a:cubicBezTo>
                  <a:cubicBezTo>
                    <a:pt x="11003" y="10549"/>
                    <a:pt x="11003" y="10549"/>
                    <a:pt x="11003" y="10549"/>
                  </a:cubicBezTo>
                  <a:cubicBezTo>
                    <a:pt x="11820" y="9617"/>
                    <a:pt x="12817" y="8616"/>
                    <a:pt x="14023" y="7593"/>
                  </a:cubicBezTo>
                </a:path>
              </a:pathLst>
            </a:custGeom>
            <a:solidFill>
              <a:srgbClr val="33D6D6"/>
            </a:solidFill>
            <a:ln w="12700"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grpSp>
      <p:sp>
        <p:nvSpPr>
          <p:cNvPr id="2" name="Title 1">
            <a:extLst>
              <a:ext uri="{FF2B5EF4-FFF2-40B4-BE49-F238E27FC236}">
                <a16:creationId xmlns:a16="http://schemas.microsoft.com/office/drawing/2014/main" id="{52417183-785F-0149-9562-3461F57169BD}"/>
              </a:ext>
            </a:extLst>
          </p:cNvPr>
          <p:cNvSpPr>
            <a:spLocks noGrp="1"/>
          </p:cNvSpPr>
          <p:nvPr userDrawn="1">
            <p:ph type="title" hasCustomPrompt="1"/>
          </p:nvPr>
        </p:nvSpPr>
        <p:spPr>
          <a:xfrm>
            <a:off x="695325" y="1891024"/>
            <a:ext cx="4891875" cy="2342528"/>
          </a:xfrm>
        </p:spPr>
        <p:txBody>
          <a:bodyPr/>
          <a:lstStyle>
            <a:lvl1pPr>
              <a:defRPr cap="none" baseline="0">
                <a:solidFill>
                  <a:schemeClr val="accent1"/>
                </a:solidFill>
              </a:defRPr>
            </a:lvl1pPr>
          </a:lstStyle>
          <a:p>
            <a:r>
              <a:rPr lang="en-US" dirty="0"/>
              <a:t>Click to edit master title style</a:t>
            </a:r>
            <a:endParaRPr lang="en-AU" dirty="0"/>
          </a:p>
        </p:txBody>
      </p:sp>
      <p:sp>
        <p:nvSpPr>
          <p:cNvPr id="3" name="Footer Placeholder 2">
            <a:extLst>
              <a:ext uri="{FF2B5EF4-FFF2-40B4-BE49-F238E27FC236}">
                <a16:creationId xmlns:a16="http://schemas.microsoft.com/office/drawing/2014/main" id="{F1390D36-9DE6-914D-BE09-A99CCDDD28CC}"/>
              </a:ext>
            </a:extLst>
          </p:cNvPr>
          <p:cNvSpPr>
            <a:spLocks noGrp="1"/>
          </p:cNvSpPr>
          <p:nvPr userDrawn="1">
            <p:ph type="ftr" sz="quarter" idx="10"/>
          </p:nvPr>
        </p:nvSpPr>
        <p:spPr>
          <a:xfrm>
            <a:off x="7292530" y="6117880"/>
            <a:ext cx="3629098"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13" name="Picture 12">
            <a:extLst>
              <a:ext uri="{FF2B5EF4-FFF2-40B4-BE49-F238E27FC236}">
                <a16:creationId xmlns:a16="http://schemas.microsoft.com/office/drawing/2014/main" id="{F1B819A6-CE0A-0D42-A252-C715913DBA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05956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10801350" cy="370300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2BFD7F2B-E2BD-A74B-AB79-A3CB432C43D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3121834F-CF4F-C846-A1E1-0D55CFFCA4F2}"/>
              </a:ext>
            </a:extLst>
          </p:cNvPr>
          <p:cNvSpPr>
            <a:spLocks noGrp="1"/>
          </p:cNvSpPr>
          <p:nvPr>
            <p:ph type="sldNum" sz="quarter" idx="16"/>
          </p:nvPr>
        </p:nvSpPr>
        <p:spPr/>
        <p:txBody>
          <a:bodyPr/>
          <a:lstStyle/>
          <a:p>
            <a:fld id="{84D3DED8-CEC3-1449-A2AB-4F5665AE0AC9}" type="slidenum">
              <a:rPr lang="en-AU" smtClean="0"/>
              <a:t>‹#›</a:t>
            </a:fld>
            <a:endParaRPr lang="en-AU" dirty="0"/>
          </a:p>
        </p:txBody>
      </p:sp>
      <p:pic>
        <p:nvPicPr>
          <p:cNvPr id="16" name="Picture 15">
            <a:extLst>
              <a:ext uri="{FF2B5EF4-FFF2-40B4-BE49-F238E27FC236}">
                <a16:creationId xmlns:a16="http://schemas.microsoft.com/office/drawing/2014/main" id="{81DF9110-8C0B-1344-97EA-32D7CC11F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9184347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1">
            <a:extLst>
              <a:ext uri="{FF2B5EF4-FFF2-40B4-BE49-F238E27FC236}">
                <a16:creationId xmlns:a16="http://schemas.microsoft.com/office/drawing/2014/main" id="{C2F14BFC-5F6A-374C-836B-8E0E4034FD7C}"/>
              </a:ext>
            </a:extLst>
          </p:cNvPr>
          <p:cNvSpPr>
            <a:spLocks noGrp="1"/>
          </p:cNvSpPr>
          <p:nvPr>
            <p:ph sz="quarter" idx="15"/>
          </p:nvPr>
        </p:nvSpPr>
        <p:spPr>
          <a:xfrm>
            <a:off x="6276675" y="1859176"/>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60CE5B04-7AD5-9D44-B982-EC7FFBF0EDB3}"/>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506E5FCE-40E0-6745-AEAC-DBFBD7EF6B26}"/>
              </a:ext>
            </a:extLst>
          </p:cNvPr>
          <p:cNvSpPr>
            <a:spLocks noGrp="1"/>
          </p:cNvSpPr>
          <p:nvPr>
            <p:ph type="sldNum" sz="quarter" idx="17"/>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a16="http://schemas.microsoft.com/office/drawing/2014/main" id="{302690F1-83B4-D14B-90EA-4C9F865CF7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6050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4"/>
            <a:ext cx="5220000" cy="3710564"/>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Picture Placeholder 6">
            <a:extLst>
              <a:ext uri="{FF2B5EF4-FFF2-40B4-BE49-F238E27FC236}">
                <a16:creationId xmlns:a16="http://schemas.microsoft.com/office/drawing/2014/main" id="{21911A40-863F-E742-A7F8-B7C6A3592F66}"/>
              </a:ext>
            </a:extLst>
          </p:cNvPr>
          <p:cNvSpPr>
            <a:spLocks noGrp="1"/>
          </p:cNvSpPr>
          <p:nvPr>
            <p:ph type="pic" sz="quarter" idx="15" hasCustomPrompt="1"/>
          </p:nvPr>
        </p:nvSpPr>
        <p:spPr>
          <a:xfrm>
            <a:off x="6254750" y="1858964"/>
            <a:ext cx="5241925" cy="1760852"/>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16" name="Picture Placeholder 6">
            <a:extLst>
              <a:ext uri="{FF2B5EF4-FFF2-40B4-BE49-F238E27FC236}">
                <a16:creationId xmlns:a16="http://schemas.microsoft.com/office/drawing/2014/main" id="{B2E4536E-9A90-A840-B031-0C0681A89D3B}"/>
              </a:ext>
            </a:extLst>
          </p:cNvPr>
          <p:cNvSpPr>
            <a:spLocks noGrp="1"/>
          </p:cNvSpPr>
          <p:nvPr>
            <p:ph type="pic" sz="quarter" idx="16" hasCustomPrompt="1"/>
          </p:nvPr>
        </p:nvSpPr>
        <p:spPr>
          <a:xfrm>
            <a:off x="6254750" y="3823855"/>
            <a:ext cx="5241925" cy="1753229"/>
          </a:xfrm>
          <a:prstGeom prst="rect">
            <a:avLst/>
          </a:prstGeom>
          <a:solidFill>
            <a:schemeClr val="bg1">
              <a:lumMod val="95000"/>
            </a:schemeClr>
          </a:solidFill>
        </p:spPr>
        <p:txBody>
          <a:bodyPr tIns="432000">
            <a:normAutofit/>
          </a:bodyPr>
          <a:lstStyle>
            <a:lvl1pPr marL="0" indent="0" algn="ctr">
              <a:spcBef>
                <a:spcPts val="0"/>
              </a:spcBef>
              <a:spcAft>
                <a:spcPts val="0"/>
              </a:spcAft>
              <a:buNone/>
              <a:defRPr sz="1200"/>
            </a:lvl1pPr>
          </a:lstStyle>
          <a:p>
            <a:r>
              <a:rPr lang="en-US" dirty="0"/>
              <a:t>Click to insert image</a:t>
            </a:r>
          </a:p>
        </p:txBody>
      </p:sp>
      <p:sp>
        <p:nvSpPr>
          <p:cNvPr id="5" name="Footer Placeholder 4">
            <a:extLst>
              <a:ext uri="{FF2B5EF4-FFF2-40B4-BE49-F238E27FC236}">
                <a16:creationId xmlns:a16="http://schemas.microsoft.com/office/drawing/2014/main" id="{084DB11B-410A-DF46-B66B-DF69B7D9E28A}"/>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8BEF3A94-6483-1F43-8B31-91790C4014B3}"/>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4" name="Picture 13">
            <a:extLst>
              <a:ext uri="{FF2B5EF4-FFF2-40B4-BE49-F238E27FC236}">
                <a16:creationId xmlns:a16="http://schemas.microsoft.com/office/drawing/2014/main" id="{BFA42588-8F00-D544-A17C-23C5FFED27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77738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a16="http://schemas.microsoft.com/office/drawing/2014/main" id="{27043F05-C84B-7944-BD2B-9477D243CF7A}"/>
              </a:ext>
            </a:extLst>
          </p:cNvPr>
          <p:cNvSpPr>
            <a:spLocks noGrp="1"/>
          </p:cNvSpPr>
          <p:nvPr>
            <p:ph sz="quarter" idx="14"/>
          </p:nvPr>
        </p:nvSpPr>
        <p:spPr>
          <a:xfrm>
            <a:off x="69532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1">
            <a:extLst>
              <a:ext uri="{FF2B5EF4-FFF2-40B4-BE49-F238E27FC236}">
                <a16:creationId xmlns:a16="http://schemas.microsoft.com/office/drawing/2014/main" id="{57F41A4F-A1AA-2745-8ABA-90F01E105BF2}"/>
              </a:ext>
            </a:extLst>
          </p:cNvPr>
          <p:cNvSpPr>
            <a:spLocks noGrp="1"/>
          </p:cNvSpPr>
          <p:nvPr>
            <p:ph sz="quarter" idx="15"/>
          </p:nvPr>
        </p:nvSpPr>
        <p:spPr>
          <a:xfrm>
            <a:off x="4422000"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Content Placeholder 11">
            <a:extLst>
              <a:ext uri="{FF2B5EF4-FFF2-40B4-BE49-F238E27FC236}">
                <a16:creationId xmlns:a16="http://schemas.microsoft.com/office/drawing/2014/main" id="{A93E1894-3BA9-FC42-98DE-8C62B54EA803}"/>
              </a:ext>
            </a:extLst>
          </p:cNvPr>
          <p:cNvSpPr>
            <a:spLocks noGrp="1"/>
          </p:cNvSpPr>
          <p:nvPr>
            <p:ph sz="quarter" idx="16"/>
          </p:nvPr>
        </p:nvSpPr>
        <p:spPr>
          <a:xfrm>
            <a:off x="8148675" y="1858963"/>
            <a:ext cx="3348000" cy="3703007"/>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D078E868-2C24-9A49-8139-8BD3F4037063}"/>
              </a:ext>
            </a:extLst>
          </p:cNvPr>
          <p:cNvSpPr>
            <a:spLocks noGrp="1"/>
          </p:cNvSpPr>
          <p:nvPr>
            <p:ph type="ftr" sz="quarter" idx="17"/>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B3914481-69CB-C549-BAA9-E8748159DF79}"/>
              </a:ext>
            </a:extLst>
          </p:cNvPr>
          <p:cNvSpPr>
            <a:spLocks noGrp="1"/>
          </p:cNvSpPr>
          <p:nvPr>
            <p:ph type="sldNum" sz="quarter" idx="18"/>
          </p:nvPr>
        </p:nvSpPr>
        <p:spPr/>
        <p:txBody>
          <a:bodyPr/>
          <a:lstStyle/>
          <a:p>
            <a:fld id="{84D3DED8-CEC3-1449-A2AB-4F5665AE0AC9}" type="slidenum">
              <a:rPr lang="en-AU" smtClean="0"/>
              <a:t>‹#›</a:t>
            </a:fld>
            <a:endParaRPr lang="en-AU" dirty="0"/>
          </a:p>
        </p:txBody>
      </p:sp>
      <p:pic>
        <p:nvPicPr>
          <p:cNvPr id="15" name="Picture 14">
            <a:extLst>
              <a:ext uri="{FF2B5EF4-FFF2-40B4-BE49-F238E27FC236}">
                <a16:creationId xmlns:a16="http://schemas.microsoft.com/office/drawing/2014/main" id="{7BD04A67-E624-6040-ADE8-9424235239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182609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0FAB8-7B61-884B-961D-C7B3A8C06B3B}"/>
              </a:ext>
            </a:extLst>
          </p:cNvPr>
          <p:cNvSpPr>
            <a:spLocks noGrp="1"/>
          </p:cNvSpPr>
          <p:nvPr>
            <p:ph type="title"/>
          </p:nvPr>
        </p:nvSpPr>
        <p:spPr>
          <a:xfrm>
            <a:off x="695325" y="512763"/>
            <a:ext cx="10515600" cy="666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F46F62BA-5866-6948-9750-B811322B3135}"/>
              </a:ext>
            </a:extLst>
          </p:cNvPr>
          <p:cNvSpPr>
            <a:spLocks noGrp="1"/>
          </p:cNvSpPr>
          <p:nvPr>
            <p:ph type="body" idx="1"/>
          </p:nvPr>
        </p:nvSpPr>
        <p:spPr>
          <a:xfrm>
            <a:off x="695325" y="1858963"/>
            <a:ext cx="10801350" cy="418419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E6E1824B-8F9A-B247-855A-9F9D885DF231}"/>
              </a:ext>
            </a:extLst>
          </p:cNvPr>
          <p:cNvSpPr>
            <a:spLocks noGrp="1"/>
          </p:cNvSpPr>
          <p:nvPr>
            <p:ph type="ftr" sz="quarter" idx="3"/>
          </p:nvPr>
        </p:nvSpPr>
        <p:spPr>
          <a:xfrm>
            <a:off x="7020555" y="6125103"/>
            <a:ext cx="4114800" cy="365125"/>
          </a:xfrm>
          <a:prstGeom prst="rect">
            <a:avLst/>
          </a:prstGeom>
        </p:spPr>
        <p:txBody>
          <a:bodyPr vert="horz" lIns="0" tIns="0" rIns="0" bIns="0" rtlCol="0" anchor="b" anchorCtr="0"/>
          <a:lstStyle>
            <a:lvl1pPr algn="r">
              <a:defRPr sz="1000">
                <a:solidFill>
                  <a:schemeClr val="tx1">
                    <a:tint val="75000"/>
                  </a:schemeClr>
                </a:solidFill>
              </a:defRPr>
            </a:lvl1p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F32D78C7-2AE7-9A45-832B-7D239E503DCD}"/>
              </a:ext>
            </a:extLst>
          </p:cNvPr>
          <p:cNvSpPr>
            <a:spLocks noGrp="1"/>
          </p:cNvSpPr>
          <p:nvPr>
            <p:ph type="sldNum" sz="quarter" idx="4"/>
          </p:nvPr>
        </p:nvSpPr>
        <p:spPr>
          <a:xfrm>
            <a:off x="11139055" y="6125103"/>
            <a:ext cx="380290" cy="365125"/>
          </a:xfrm>
          <a:prstGeom prst="rect">
            <a:avLst/>
          </a:prstGeom>
        </p:spPr>
        <p:txBody>
          <a:bodyPr vert="horz" lIns="0" tIns="0" rIns="0" bIns="0" rtlCol="0" anchor="b" anchorCtr="0"/>
          <a:lstStyle>
            <a:lvl1pPr algn="r">
              <a:defRPr sz="1000">
                <a:solidFill>
                  <a:schemeClr val="tx1">
                    <a:tint val="75000"/>
                  </a:schemeClr>
                </a:solidFill>
              </a:defRPr>
            </a:lvl1pPr>
          </a:lstStyle>
          <a:p>
            <a:fld id="{84D3DED8-CEC3-1449-A2AB-4F5665AE0AC9}" type="slidenum">
              <a:rPr lang="en-AU" smtClean="0"/>
              <a:pPr/>
              <a:t>‹#›</a:t>
            </a:fld>
            <a:endParaRPr lang="en-AU" dirty="0"/>
          </a:p>
        </p:txBody>
      </p:sp>
    </p:spTree>
    <p:extLst>
      <p:ext uri="{BB962C8B-B14F-4D97-AF65-F5344CB8AC3E}">
        <p14:creationId xmlns:p14="http://schemas.microsoft.com/office/powerpoint/2010/main" val="314660995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1" r:id="rId4"/>
    <p:sldLayoutId id="2147483652" r:id="rId5"/>
    <p:sldLayoutId id="2147483650" r:id="rId6"/>
    <p:sldLayoutId id="2147483656" r:id="rId7"/>
    <p:sldLayoutId id="2147483657" r:id="rId8"/>
    <p:sldLayoutId id="2147483658" r:id="rId9"/>
    <p:sldLayoutId id="2147483659" r:id="rId10"/>
    <p:sldLayoutId id="2147483662"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242" userDrawn="1">
          <p15:clr>
            <a:srgbClr val="F26B43"/>
          </p15:clr>
        </p15:guide>
        <p15:guide id="4" orient="horz" pos="4065" userDrawn="1">
          <p15:clr>
            <a:srgbClr val="F26B43"/>
          </p15:clr>
        </p15:guide>
        <p15:guide id="5" orient="horz" pos="1171" userDrawn="1">
          <p15:clr>
            <a:srgbClr val="F26B43"/>
          </p15:clr>
        </p15:guide>
        <p15:guide id="7" orient="horz" pos="9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ndards.org.a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safework.nsw.gov.au/safety-starts-here/physical-safety-at-work-the-basics/personal-protective-equipment-ppe" TargetMode="External"/><Relationship Id="rId4" Type="http://schemas.openxmlformats.org/officeDocument/2006/relationships/hyperlink" Target="https://www.tga.gov.a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cec.health.nsw.gov.au/__data/assets/pdf_file/0010/383239/IPC-Practice-Handbook-2020.PDF" TargetMode="External"/><Relationship Id="rId2" Type="http://schemas.openxmlformats.org/officeDocument/2006/relationships/hyperlink" Target="https://www.nhmrc.gov.au/health-advice/public-health/preventing-infection" TargetMode="External"/><Relationship Id="rId1" Type="http://schemas.openxmlformats.org/officeDocument/2006/relationships/slideLayout" Target="../slideLayouts/slideLayout6.xml"/><Relationship Id="rId4" Type="http://schemas.openxmlformats.org/officeDocument/2006/relationships/hyperlink" Target="https://www.safetyandquality.gov.au/standards/nsqhs-standards/preventing-and-controlling-healthcare-associated-infection-standard/infection-prevention-and-control-system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fITL694UAQ&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1.health.nsw.gov.au/pds/Pages/doc.aspx?dn=PD2017_013"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cec.health.nsw.gov.au/__data/assets/pdf_file/0010/383239/IPC-Practice-Handbook-202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www.cec.health.nsw.gov.au/__data/assets/pdf_file/0010/566776/CEC-Principles-of-Fit-checking-chart-2020.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www.cec.health.nsw.gov.au/__data/assets/pdf_file/0010/566776/CEC-Principles-of-Fit-checking-chart-2020.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hyperlink" Target="tp://www.cec.health.nsw.gov.au/__data/assets/pdf_file/0011/258644/Isolation-Signs-landscape-view.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cec.health.nsw.gov.au/__data/assets/pdf_file/0010/383239/IPC-Practice-Handbook-2020.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tfITL694UAQ&amp;feature=youtu.be"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hyperlink" Target="https://www.safetyandquality.gov.au/standards/nsqhs-standards/preventing-and-controlling-healthcare-associated-infection-standard"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qk6ai3JUL9U&amp;feature=youtu.be"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hyperlink" Target="Australian%20guidelines%20infection%20prevention%20and%20contro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qk6ai3JUL9U&amp;feature=youtu.be"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hyperlink" Target="http://www.cec.health.nsw.gov.au/__data/assets/pdf_file/0010/383239/IPC-Practice-Handbook-2020.PDF" TargetMode="External"/><Relationship Id="rId3" Type="http://schemas.openxmlformats.org/officeDocument/2006/relationships/hyperlink" Target="http://www.cec.health.nsw.gov.au/" TargetMode="External"/><Relationship Id="rId7" Type="http://schemas.openxmlformats.org/officeDocument/2006/relationships/hyperlink" Target="https://www.health.nsw.gov.au/Infectious/diseases/Pages/coronavirus.aspx"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hyperlink" Target="http://www.cec.health.nsw.gov.au/keep-patients-safe/COVID-19/Personal-Protective-Equipment-PPE/covid-19-training-videos" TargetMode="External"/><Relationship Id="rId5" Type="http://schemas.openxmlformats.org/officeDocument/2006/relationships/hyperlink" Target="http://www.cec.health.nsw.gov.au/keep-patients-safe/COVID-19/external-resources-and-links" TargetMode="External"/><Relationship Id="rId10" Type="http://schemas.openxmlformats.org/officeDocument/2006/relationships/hyperlink" Target="https://www.safetyandquality.gov.au/standards/nsqhs-standards/preventing-and-controlling-healthcare-associated-infection-standard/infection-prevention-and-control-systems" TargetMode="External"/><Relationship Id="rId4" Type="http://schemas.openxmlformats.org/officeDocument/2006/relationships/hyperlink" Target="http://www.cec.health.nsw.gov.au/keep-patients-safe/COVID-19" TargetMode="External"/><Relationship Id="rId9" Type="http://schemas.openxmlformats.org/officeDocument/2006/relationships/hyperlink" Target="https://www.nhmrc.gov.au/health-advice/public-health/preventing-infection"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cec.health.nsw.gov.au/keep-patients-safe/COVID-19/Personal-Protective-Equipment-PPE/covid-19-training-videos" TargetMode="External"/><Relationship Id="rId7" Type="http://schemas.openxmlformats.org/officeDocument/2006/relationships/hyperlink" Target="https://www.safetyandquality.gov.au/standards/nsqhs-standards/preventing-and-controlling-healthcare-associated-infection-standard/infection-prevention-and-control-systems"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hyperlink" Target="https://www.nhmrc.gov.au/health-advice/public-health/preventing-infection" TargetMode="External"/><Relationship Id="rId5" Type="http://schemas.openxmlformats.org/officeDocument/2006/relationships/hyperlink" Target="https://www1.health.nsw.gov.au/pds/Pages/doc.aspx?dn=PD2017_013" TargetMode="External"/><Relationship Id="rId4" Type="http://schemas.openxmlformats.org/officeDocument/2006/relationships/hyperlink" Target="http://www.cec.health.nsw.gov.au/__data/assets/pdf_file/0010/383239/IPC-Practice-Handbook-2020.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ec.health.nsw.gov.au/__data/assets/pdf_file/0010/383239/IPC-Practice-Handbook-2020.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afetyandquality.gov.au/our-work/infection-prevention-and-control/national-hand-hygiene-initiative-nhhi/what-hand-hygiene#how-do-i-perform-hand-hygien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cec.health.nsw.gov.au/__data/assets/pdf_file/0010/383239/IPC-Practice-Handbook-2020.PDF" TargetMode="External"/><Relationship Id="rId5" Type="http://schemas.openxmlformats.org/officeDocument/2006/relationships/hyperlink" Target="http://www.cec.health.nsw.gov.au/__data/assets/pdf_file/0007/571309/Respiratory-Hygiene-A3-Poster.pdf" TargetMode="External"/><Relationship Id="rId4" Type="http://schemas.openxmlformats.org/officeDocument/2006/relationships/hyperlink" Target="http://www.cec.health.nsw.gov.au/keep-patients-safe/COVID-19/Personal-Protective-Equipment-P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ec.health.nsw.gov.au/__data/assets/pdf_file/0010/383239/IPC-Practice-Handbook-2020.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ABF4-62C7-FB45-BBB6-701939AAF9D7}"/>
              </a:ext>
            </a:extLst>
          </p:cNvPr>
          <p:cNvSpPr>
            <a:spLocks noGrp="1"/>
          </p:cNvSpPr>
          <p:nvPr>
            <p:ph type="ctrTitle"/>
          </p:nvPr>
        </p:nvSpPr>
        <p:spPr>
          <a:xfrm>
            <a:off x="183608" y="2579390"/>
            <a:ext cx="9035893" cy="1010039"/>
          </a:xfrm>
        </p:spPr>
        <p:txBody>
          <a:bodyPr/>
          <a:lstStyle/>
          <a:p>
            <a:br>
              <a:rPr lang="en-AU" sz="4400" dirty="0"/>
            </a:br>
            <a:r>
              <a:rPr lang="en-AU" sz="4400" dirty="0"/>
              <a:t>Infection Prevention &amp; Control:</a:t>
            </a:r>
            <a:br>
              <a:rPr lang="en-AU" sz="4400" dirty="0"/>
            </a:br>
            <a:br>
              <a:rPr lang="en-AU" sz="3600" dirty="0"/>
            </a:br>
            <a:r>
              <a:rPr lang="en-AU" sz="3600" dirty="0"/>
              <a:t>Personal Protective Equipment (PPE)</a:t>
            </a:r>
            <a:br>
              <a:rPr lang="en-AU" sz="3600" dirty="0"/>
            </a:br>
            <a:r>
              <a:rPr lang="en-AU" sz="2800" dirty="0"/>
              <a:t>Keeping health workers and consumers safe </a:t>
            </a:r>
            <a:endParaRPr lang="en-AU" sz="1800" dirty="0"/>
          </a:p>
        </p:txBody>
      </p:sp>
      <p:sp>
        <p:nvSpPr>
          <p:cNvPr id="3" name="Subtitle 2">
            <a:extLst>
              <a:ext uri="{FF2B5EF4-FFF2-40B4-BE49-F238E27FC236}">
                <a16:creationId xmlns:a16="http://schemas.microsoft.com/office/drawing/2014/main" id="{E1B04690-73C2-074E-B65D-76AFF0BD7801}"/>
              </a:ext>
            </a:extLst>
          </p:cNvPr>
          <p:cNvSpPr>
            <a:spLocks noGrp="1"/>
          </p:cNvSpPr>
          <p:nvPr>
            <p:ph type="subTitle" idx="1"/>
          </p:nvPr>
        </p:nvSpPr>
        <p:spPr>
          <a:xfrm>
            <a:off x="704335" y="4497859"/>
            <a:ext cx="6104238" cy="1810820"/>
          </a:xfrm>
        </p:spPr>
        <p:txBody>
          <a:bodyPr/>
          <a:lstStyle/>
          <a:p>
            <a:r>
              <a:rPr lang="en-AU" sz="2000" i="1" dirty="0"/>
              <a:t>Adapted from Northern Sydney Local Health District</a:t>
            </a:r>
          </a:p>
          <a:p>
            <a:endParaRPr lang="en-AU" dirty="0"/>
          </a:p>
        </p:txBody>
      </p:sp>
    </p:spTree>
    <p:extLst>
      <p:ext uri="{BB962C8B-B14F-4D97-AF65-F5344CB8AC3E}">
        <p14:creationId xmlns:p14="http://schemas.microsoft.com/office/powerpoint/2010/main" val="351320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506754"/>
            <a:ext cx="10801350" cy="565920"/>
          </a:xfrm>
        </p:spPr>
        <p:txBody>
          <a:bodyPr/>
          <a:lstStyle/>
          <a:p>
            <a:r>
              <a:rPr lang="en-AU" dirty="0"/>
              <a:t>PPE is</a:t>
            </a:r>
            <a:br>
              <a:rPr lang="en-AU" dirty="0"/>
            </a:br>
            <a:endParaRPr lang="en-AU" dirty="0"/>
          </a:p>
        </p:txBody>
      </p:sp>
      <p:sp>
        <p:nvSpPr>
          <p:cNvPr id="4" name="Content Placeholder 3"/>
          <p:cNvSpPr>
            <a:spLocks noGrp="1"/>
          </p:cNvSpPr>
          <p:nvPr>
            <p:ph sz="quarter" idx="14"/>
          </p:nvPr>
        </p:nvSpPr>
        <p:spPr>
          <a:xfrm>
            <a:off x="717995" y="1307253"/>
            <a:ext cx="10734526" cy="3861514"/>
          </a:xfrm>
        </p:spPr>
        <p:txBody>
          <a:bodyPr/>
          <a:lstStyle/>
          <a:p>
            <a:pPr marL="285750" lvl="0" indent="-285750" eaLnBrk="0" fontAlgn="base" hangingPunct="0">
              <a:lnSpc>
                <a:spcPct val="100000"/>
              </a:lnSpc>
              <a:spcBef>
                <a:spcPct val="0"/>
              </a:spcBef>
              <a:spcAft>
                <a:spcPts val="600"/>
              </a:spcAft>
              <a:buFont typeface="Arial" panose="020B0604020202020204" pitchFamily="34" charset="0"/>
              <a:buChar char="•"/>
            </a:pPr>
            <a:r>
              <a:rPr lang="en-AU" altLang="en-US" sz="2000" dirty="0"/>
              <a:t>A variety of barriers used alone or in combination to protect mucous membranes, eyes, skin, and clothing from contact with infectious agents and blood/body substances</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Includes equipment such as gloves, Apron or gowns, eye protection (safety glasses, goggles, face shield) and masks </a:t>
            </a:r>
          </a:p>
          <a:p>
            <a:pPr marL="285750" indent="-285750">
              <a:lnSpc>
                <a:spcPct val="100000"/>
              </a:lnSpc>
              <a:spcBef>
                <a:spcPts val="0"/>
              </a:spcBef>
              <a:spcAft>
                <a:spcPts val="600"/>
              </a:spcAft>
              <a:buFont typeface="Arial" panose="020B0604020202020204" pitchFamily="34" charset="0"/>
              <a:buChar char="•"/>
            </a:pPr>
            <a:r>
              <a:rPr lang="en-AU" sz="2000" dirty="0"/>
              <a:t>PPE needs to be:</a:t>
            </a:r>
          </a:p>
          <a:p>
            <a:pPr marL="625475" lvl="2" indent="-342900">
              <a:lnSpc>
                <a:spcPct val="100000"/>
              </a:lnSpc>
              <a:spcBef>
                <a:spcPts val="0"/>
              </a:spcBef>
              <a:buFont typeface="Courier New" panose="02070309020205020404" pitchFamily="49" charset="0"/>
              <a:buChar char="o"/>
            </a:pPr>
            <a:r>
              <a:rPr lang="en-AU" sz="1800" dirty="0"/>
              <a:t>suitable for the nature of the work</a:t>
            </a:r>
          </a:p>
          <a:p>
            <a:pPr marL="625475" lvl="2" indent="-342900">
              <a:lnSpc>
                <a:spcPct val="100000"/>
              </a:lnSpc>
              <a:spcBef>
                <a:spcPts val="0"/>
              </a:spcBef>
              <a:buFont typeface="Courier New" panose="02070309020205020404" pitchFamily="49" charset="0"/>
              <a:buChar char="o"/>
            </a:pPr>
            <a:r>
              <a:rPr lang="en-AU" sz="1800" dirty="0"/>
              <a:t>a proper size and fit for the person</a:t>
            </a:r>
          </a:p>
          <a:p>
            <a:pPr marL="625475" lvl="2" indent="-342900">
              <a:lnSpc>
                <a:spcPct val="100000"/>
              </a:lnSpc>
              <a:spcBef>
                <a:spcPts val="0"/>
              </a:spcBef>
              <a:buFont typeface="Courier New" panose="02070309020205020404" pitchFamily="49" charset="0"/>
              <a:buChar char="o"/>
            </a:pPr>
            <a:r>
              <a:rPr lang="en-AU" sz="1800" dirty="0"/>
              <a:t>properly stored and maintained</a:t>
            </a:r>
          </a:p>
          <a:p>
            <a:pPr marL="625475" lvl="2" indent="-342900">
              <a:lnSpc>
                <a:spcPct val="100000"/>
              </a:lnSpc>
              <a:spcBef>
                <a:spcPts val="0"/>
              </a:spcBef>
              <a:buFont typeface="Courier New" panose="02070309020205020404" pitchFamily="49" charset="0"/>
              <a:buChar char="o"/>
            </a:pPr>
            <a:r>
              <a:rPr lang="en-AU" sz="1800" dirty="0"/>
              <a:t>If reusable – cleaned and/or disinfected after use and according to the manufacturer’s instructions</a:t>
            </a:r>
          </a:p>
          <a:p>
            <a:pPr marL="625475" lvl="2" indent="-342900">
              <a:lnSpc>
                <a:spcPct val="100000"/>
              </a:lnSpc>
              <a:spcBef>
                <a:spcPts val="0"/>
              </a:spcBef>
              <a:spcAft>
                <a:spcPts val="600"/>
              </a:spcAft>
              <a:buFont typeface="Courier New" panose="02070309020205020404" pitchFamily="49" charset="0"/>
              <a:buChar char="o"/>
            </a:pPr>
            <a:r>
              <a:rPr lang="en-AU" sz="1800" dirty="0"/>
              <a:t>Used according to the manufacturer’s instructions </a:t>
            </a:r>
          </a:p>
          <a:p>
            <a:pPr marL="285750" lvl="1" indent="-285750">
              <a:lnSpc>
                <a:spcPct val="100000"/>
              </a:lnSpc>
              <a:spcBef>
                <a:spcPts val="0"/>
              </a:spcBef>
              <a:spcAft>
                <a:spcPts val="400"/>
              </a:spcAft>
              <a:buSzPct val="100000"/>
            </a:pPr>
            <a:r>
              <a:rPr lang="en-AU" sz="2000" dirty="0"/>
              <a:t>PPE must meet </a:t>
            </a:r>
            <a:r>
              <a:rPr lang="en-AU" sz="2000" dirty="0">
                <a:hlinkClick r:id="rId3"/>
              </a:rPr>
              <a:t>Australian Standards </a:t>
            </a:r>
            <a:r>
              <a:rPr lang="en-AU" sz="2000" dirty="0"/>
              <a:t>and where applicable </a:t>
            </a:r>
            <a:r>
              <a:rPr lang="en-AU" sz="2000" dirty="0">
                <a:hlinkClick r:id="rId4"/>
              </a:rPr>
              <a:t>Therapeutic Goods Administration </a:t>
            </a:r>
            <a:r>
              <a:rPr lang="en-AU" sz="2000" dirty="0"/>
              <a:t>(TGA) requirements</a:t>
            </a:r>
          </a:p>
        </p:txBody>
      </p:sp>
      <p:sp>
        <p:nvSpPr>
          <p:cNvPr id="5" name="Footer Placeholder 4"/>
          <p:cNvSpPr>
            <a:spLocks noGrp="1"/>
          </p:cNvSpPr>
          <p:nvPr>
            <p:ph type="ftr" sz="quarter" idx="15"/>
          </p:nvPr>
        </p:nvSpPr>
        <p:spPr/>
        <p:txBody>
          <a:bodyPr/>
          <a:lstStyle/>
          <a:p>
            <a:r>
              <a:rPr lang="en-AU" dirty="0"/>
              <a:t>Clinical Excellence Commission</a:t>
            </a:r>
          </a:p>
        </p:txBody>
      </p:sp>
      <p:sp>
        <p:nvSpPr>
          <p:cNvPr id="6" name="Slide Number Placeholder 5"/>
          <p:cNvSpPr>
            <a:spLocks noGrp="1"/>
          </p:cNvSpPr>
          <p:nvPr>
            <p:ph type="sldNum" sz="quarter" idx="16"/>
          </p:nvPr>
        </p:nvSpPr>
        <p:spPr/>
        <p:txBody>
          <a:bodyPr/>
          <a:lstStyle/>
          <a:p>
            <a:fld id="{84D3DED8-CEC3-1449-A2AB-4F5665AE0AC9}" type="slidenum">
              <a:rPr lang="en-AU" smtClean="0"/>
              <a:t>10</a:t>
            </a:fld>
            <a:endParaRPr lang="en-AU" dirty="0"/>
          </a:p>
        </p:txBody>
      </p:sp>
      <p:sp>
        <p:nvSpPr>
          <p:cNvPr id="8" name="TextBox 7"/>
          <p:cNvSpPr txBox="1"/>
          <p:nvPr/>
        </p:nvSpPr>
        <p:spPr>
          <a:xfrm>
            <a:off x="3226799" y="5467280"/>
            <a:ext cx="5716917" cy="369332"/>
          </a:xfrm>
          <a:prstGeom prst="rect">
            <a:avLst/>
          </a:prstGeom>
          <a:noFill/>
        </p:spPr>
        <p:txBody>
          <a:bodyPr wrap="square" rtlCol="0">
            <a:spAutoFit/>
          </a:bodyPr>
          <a:lstStyle/>
          <a:p>
            <a:r>
              <a:rPr lang="en-AU" dirty="0">
                <a:hlinkClick r:id="rId5"/>
              </a:rPr>
              <a:t>Personal protective equipment (PPE) </a:t>
            </a:r>
            <a:r>
              <a:rPr lang="en-AU" dirty="0" err="1">
                <a:hlinkClick r:id="rId5"/>
              </a:rPr>
              <a:t>SafeWork</a:t>
            </a:r>
            <a:r>
              <a:rPr lang="en-AU" dirty="0">
                <a:hlinkClick r:id="rId5"/>
              </a:rPr>
              <a:t> NSW</a:t>
            </a:r>
            <a:endParaRPr lang="en-AU" dirty="0"/>
          </a:p>
        </p:txBody>
      </p:sp>
    </p:spTree>
    <p:extLst>
      <p:ext uri="{BB962C8B-B14F-4D97-AF65-F5344CB8AC3E}">
        <p14:creationId xmlns:p14="http://schemas.microsoft.com/office/powerpoint/2010/main" val="20825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717995" y="512763"/>
            <a:ext cx="10801350" cy="666505"/>
          </a:xfrm>
        </p:spPr>
        <p:txBody>
          <a:bodyPr/>
          <a:lstStyle/>
          <a:p>
            <a:r>
              <a:rPr lang="en-AU" dirty="0"/>
              <a:t>PPE for infection prevention</a:t>
            </a:r>
          </a:p>
        </p:txBody>
      </p:sp>
      <p:sp>
        <p:nvSpPr>
          <p:cNvPr id="7" name="Content Placeholder 6"/>
          <p:cNvSpPr>
            <a:spLocks noGrp="1"/>
          </p:cNvSpPr>
          <p:nvPr>
            <p:ph sz="quarter" idx="14"/>
          </p:nvPr>
        </p:nvSpPr>
        <p:spPr>
          <a:xfrm>
            <a:off x="717995" y="1319949"/>
            <a:ext cx="10417360" cy="3703007"/>
          </a:xfrm>
        </p:spPr>
        <p:txBody>
          <a:bodyPr/>
          <a:lstStyle/>
          <a:p>
            <a:pPr>
              <a:lnSpc>
                <a:spcPct val="100000"/>
              </a:lnSpc>
            </a:pPr>
            <a:r>
              <a:rPr lang="en-AU" sz="2000" dirty="0"/>
              <a:t>PPE is worn for standard and/or transmission based precautions:</a:t>
            </a:r>
          </a:p>
          <a:p>
            <a:pPr marL="722313" lvl="2" indent="-342900">
              <a:lnSpc>
                <a:spcPct val="100000"/>
              </a:lnSpc>
              <a:buFont typeface="Courier New" panose="02070309020205020404" pitchFamily="49" charset="0"/>
              <a:buChar char="o"/>
            </a:pPr>
            <a:r>
              <a:rPr lang="en-AU" sz="1800" dirty="0"/>
              <a:t>When there is risk of exposure to blood and body substances</a:t>
            </a:r>
          </a:p>
          <a:p>
            <a:pPr marL="722313" lvl="2" indent="-342900">
              <a:lnSpc>
                <a:spcPct val="100000"/>
              </a:lnSpc>
              <a:buFont typeface="Courier New" panose="02070309020205020404" pitchFamily="49" charset="0"/>
              <a:buChar char="o"/>
            </a:pPr>
            <a:r>
              <a:rPr lang="en-AU" sz="1800" dirty="0"/>
              <a:t>When caring for patients, or in a healthcare environment where there is a risk of transmission of pathogenic microorganism or communicable disease</a:t>
            </a:r>
          </a:p>
          <a:p>
            <a:pPr marL="792900" lvl="2" indent="-342900">
              <a:lnSpc>
                <a:spcPct val="100000"/>
              </a:lnSpc>
              <a:buFont typeface="Courier New" panose="02070309020205020404" pitchFamily="49" charset="0"/>
              <a:buChar char="o"/>
            </a:pPr>
            <a:endParaRPr lang="en-AU" sz="2000" dirty="0"/>
          </a:p>
          <a:p>
            <a:pPr marL="342900" lvl="1" indent="-342900">
              <a:lnSpc>
                <a:spcPct val="100000"/>
              </a:lnSpc>
              <a:buSzPct val="100000"/>
            </a:pPr>
            <a:r>
              <a:rPr lang="en-AU" sz="2000" dirty="0"/>
              <a:t>Hand hygiene is an integral part of standard precautions. It is not PPE but must be performed in the steps for donning, doffing and changing PPE. It prevents contamination of the PPE and contamination of person when removing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11</a:t>
            </a:fld>
            <a:endParaRPr lang="en-AU" dirty="0"/>
          </a:p>
        </p:txBody>
      </p:sp>
    </p:spTree>
    <p:extLst>
      <p:ext uri="{BB962C8B-B14F-4D97-AF65-F5344CB8AC3E}">
        <p14:creationId xmlns:p14="http://schemas.microsoft.com/office/powerpoint/2010/main" val="230946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714574" y="512763"/>
            <a:ext cx="10960869" cy="666505"/>
          </a:xfrm>
        </p:spPr>
        <p:txBody>
          <a:bodyPr/>
          <a:lstStyle/>
          <a:p>
            <a:r>
              <a:rPr lang="en-AU" dirty="0"/>
              <a:t>PPE for Contact Precautions</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pPr/>
              <a:t>12</a:t>
            </a:fld>
            <a:endParaRPr lang="en-AU" dirty="0"/>
          </a:p>
        </p:txBody>
      </p:sp>
      <p:sp>
        <p:nvSpPr>
          <p:cNvPr id="14" name="Text Placeholder 2"/>
          <p:cNvSpPr>
            <a:spLocks noGrp="1"/>
          </p:cNvSpPr>
          <p:nvPr>
            <p:ph type="body" sz="quarter" idx="13"/>
          </p:nvPr>
        </p:nvSpPr>
        <p:spPr>
          <a:xfrm>
            <a:off x="695325" y="1055877"/>
            <a:ext cx="10801350" cy="386498"/>
          </a:xfrm>
        </p:spPr>
        <p:txBody>
          <a:bodyPr/>
          <a:lstStyle/>
          <a:p>
            <a:pPr>
              <a:lnSpc>
                <a:spcPct val="100000"/>
              </a:lnSpc>
            </a:pPr>
            <a:r>
              <a:rPr lang="en-US" sz="3200" dirty="0"/>
              <a:t>Close contact</a:t>
            </a:r>
            <a:endParaRPr lang="en-AU" sz="3200" dirty="0"/>
          </a:p>
        </p:txBody>
      </p:sp>
      <p:sp>
        <p:nvSpPr>
          <p:cNvPr id="11" name="Rectangle 10">
            <a:extLst>
              <a:ext uri="{FF2B5EF4-FFF2-40B4-BE49-F238E27FC236}">
                <a16:creationId xmlns:a16="http://schemas.microsoft.com/office/drawing/2014/main" id="{48060F28-BCC6-4B93-B6B9-426923D81B99}"/>
              </a:ext>
            </a:extLst>
          </p:cNvPr>
          <p:cNvSpPr/>
          <p:nvPr/>
        </p:nvSpPr>
        <p:spPr>
          <a:xfrm>
            <a:off x="3937639" y="1671142"/>
            <a:ext cx="2257784" cy="1508105"/>
          </a:xfrm>
          <a:prstGeom prst="rect">
            <a:avLst/>
          </a:prstGeom>
        </p:spPr>
        <p:txBody>
          <a:bodyPr wrap="square">
            <a:spAutoFit/>
          </a:bodyPr>
          <a:lstStyle/>
          <a:p>
            <a:pPr marL="0" lvl="1" algn="ctr">
              <a:defRPr/>
            </a:pPr>
            <a:r>
              <a:rPr lang="en-AU" sz="2000" b="1" dirty="0"/>
              <a:t>Apron + Gloves</a:t>
            </a:r>
            <a:br>
              <a:rPr lang="en-AU" dirty="0"/>
            </a:br>
            <a:r>
              <a:rPr lang="en-AU" dirty="0"/>
              <a:t>The minimum requirement  when providing care (close contact)</a:t>
            </a:r>
          </a:p>
        </p:txBody>
      </p:sp>
      <p:sp>
        <p:nvSpPr>
          <p:cNvPr id="12" name="Rectangle 11">
            <a:extLst>
              <a:ext uri="{FF2B5EF4-FFF2-40B4-BE49-F238E27FC236}">
                <a16:creationId xmlns:a16="http://schemas.microsoft.com/office/drawing/2014/main" id="{28E51349-B9AF-4D38-BD07-79F5456E1A16}"/>
              </a:ext>
            </a:extLst>
          </p:cNvPr>
          <p:cNvSpPr/>
          <p:nvPr/>
        </p:nvSpPr>
        <p:spPr>
          <a:xfrm>
            <a:off x="5873461" y="4069013"/>
            <a:ext cx="2299278" cy="1508105"/>
          </a:xfrm>
          <a:prstGeom prst="rect">
            <a:avLst/>
          </a:prstGeom>
        </p:spPr>
        <p:txBody>
          <a:bodyPr wrap="square">
            <a:spAutoFit/>
          </a:bodyPr>
          <a:lstStyle/>
          <a:p>
            <a:pPr marL="0" lvl="1" algn="ctr">
              <a:defRPr/>
            </a:pPr>
            <a:r>
              <a:rPr lang="en-AU" sz="2000" b="1" dirty="0"/>
              <a:t>Gown + Gloves</a:t>
            </a:r>
          </a:p>
          <a:p>
            <a:pPr algn="ctr">
              <a:defRPr/>
            </a:pPr>
            <a:r>
              <a:rPr lang="en-AU" dirty="0"/>
              <a:t>A gown may be required if expected to provide close and prolonged care </a:t>
            </a:r>
          </a:p>
        </p:txBody>
      </p:sp>
      <p:pic>
        <p:nvPicPr>
          <p:cNvPr id="4" name="Picture 3" descr="A picture containing indoor, man, laying, table&#10;&#10;Description automatically generated">
            <a:extLst>
              <a:ext uri="{FF2B5EF4-FFF2-40B4-BE49-F238E27FC236}">
                <a16:creationId xmlns:a16="http://schemas.microsoft.com/office/drawing/2014/main" id="{0DF1C215-CBFD-453C-9DD9-A6F2287924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60327" y="2595320"/>
            <a:ext cx="3941817" cy="2070761"/>
          </a:xfrm>
          <a:prstGeom prst="rect">
            <a:avLst/>
          </a:prstGeom>
        </p:spPr>
      </p:pic>
      <p:pic>
        <p:nvPicPr>
          <p:cNvPr id="13" name="Picture 12" descr="A picture containing laying, bed&#10;&#10;Description automatically generated">
            <a:extLst>
              <a:ext uri="{FF2B5EF4-FFF2-40B4-BE49-F238E27FC236}">
                <a16:creationId xmlns:a16="http://schemas.microsoft.com/office/drawing/2014/main" id="{86A5C53C-8DD4-4D2E-8FC1-0618D7F7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416749" y="2603836"/>
            <a:ext cx="3924786" cy="2070760"/>
          </a:xfrm>
          <a:prstGeom prst="rect">
            <a:avLst/>
          </a:prstGeom>
        </p:spPr>
      </p:pic>
      <p:sp>
        <p:nvSpPr>
          <p:cNvPr id="10" name="Rectangle 9">
            <a:extLst>
              <a:ext uri="{FF2B5EF4-FFF2-40B4-BE49-F238E27FC236}">
                <a16:creationId xmlns:a16="http://schemas.microsoft.com/office/drawing/2014/main" id="{52373D6A-ECB0-4EC4-88A9-0B609B21D7F2}"/>
              </a:ext>
            </a:extLst>
          </p:cNvPr>
          <p:cNvSpPr/>
          <p:nvPr/>
        </p:nvSpPr>
        <p:spPr>
          <a:xfrm>
            <a:off x="5710243" y="3432506"/>
            <a:ext cx="689891" cy="518832"/>
          </a:xfrm>
          <a:prstGeom prst="rect">
            <a:avLst/>
          </a:prstGeom>
          <a:solidFill>
            <a:schemeClr val="bg1"/>
          </a:solidFill>
        </p:spPr>
        <p:txBody>
          <a:bodyPr wrap="square">
            <a:spAutoFit/>
          </a:bodyPr>
          <a:lstStyle/>
          <a:p>
            <a:pPr algn="ctr">
              <a:defRPr/>
            </a:pPr>
            <a:r>
              <a:rPr lang="en-AU" sz="2400" b="1" dirty="0">
                <a:latin typeface="+mn-lt"/>
              </a:rPr>
              <a:t>or</a:t>
            </a:r>
          </a:p>
        </p:txBody>
      </p:sp>
      <p:sp>
        <p:nvSpPr>
          <p:cNvPr id="18" name="Arrow: Up 2">
            <a:extLst>
              <a:ext uri="{FF2B5EF4-FFF2-40B4-BE49-F238E27FC236}">
                <a16:creationId xmlns:a16="http://schemas.microsoft.com/office/drawing/2014/main" id="{AAFB8205-ED5A-4F69-9FD4-AEFDC692A25D}"/>
              </a:ext>
            </a:extLst>
          </p:cNvPr>
          <p:cNvSpPr/>
          <p:nvPr/>
        </p:nvSpPr>
        <p:spPr>
          <a:xfrm rot="16200000">
            <a:off x="4753021" y="2805620"/>
            <a:ext cx="141841" cy="177260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Up 2">
            <a:extLst>
              <a:ext uri="{FF2B5EF4-FFF2-40B4-BE49-F238E27FC236}">
                <a16:creationId xmlns:a16="http://schemas.microsoft.com/office/drawing/2014/main" id="{AAFB8205-ED5A-4F69-9FD4-AEFDC692A25D}"/>
              </a:ext>
            </a:extLst>
          </p:cNvPr>
          <p:cNvSpPr/>
          <p:nvPr/>
        </p:nvSpPr>
        <p:spPr>
          <a:xfrm rot="16200000" flipV="1">
            <a:off x="7215515" y="2805617"/>
            <a:ext cx="141842" cy="177260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8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13</a:t>
            </a:fld>
            <a:endParaRPr lang="en-AU" dirty="0"/>
          </a:p>
        </p:txBody>
      </p:sp>
      <p:sp>
        <p:nvSpPr>
          <p:cNvPr id="10" name="Rectangle 9">
            <a:extLst>
              <a:ext uri="{FF2B5EF4-FFF2-40B4-BE49-F238E27FC236}">
                <a16:creationId xmlns:a16="http://schemas.microsoft.com/office/drawing/2014/main" id="{EECD4FA8-5B02-485D-BE21-DF82140C7256}"/>
              </a:ext>
            </a:extLst>
          </p:cNvPr>
          <p:cNvSpPr/>
          <p:nvPr/>
        </p:nvSpPr>
        <p:spPr>
          <a:xfrm>
            <a:off x="4263718" y="3324765"/>
            <a:ext cx="2551187" cy="707886"/>
          </a:xfrm>
          <a:prstGeom prst="rect">
            <a:avLst/>
          </a:prstGeom>
        </p:spPr>
        <p:txBody>
          <a:bodyPr wrap="square">
            <a:spAutoFit/>
          </a:bodyPr>
          <a:lstStyle/>
          <a:p>
            <a:pPr marL="342900" indent="-342900" algn="l">
              <a:buFont typeface="Arial" pitchFamily="34" charset="0"/>
              <a:buChar char="•"/>
              <a:defRPr/>
            </a:pPr>
            <a:r>
              <a:rPr lang="en-AU" sz="2000" b="1" dirty="0">
                <a:latin typeface="+mn-lt"/>
              </a:rPr>
              <a:t>Eye protection</a:t>
            </a:r>
          </a:p>
          <a:p>
            <a:pPr marL="342900" indent="-342900">
              <a:buFont typeface="Arial" pitchFamily="34" charset="0"/>
              <a:buChar char="•"/>
              <a:defRPr/>
            </a:pPr>
            <a:r>
              <a:rPr lang="en-AU" sz="2000" b="1" dirty="0"/>
              <a:t>Surgical Mask</a:t>
            </a:r>
          </a:p>
        </p:txBody>
      </p:sp>
      <p:sp>
        <p:nvSpPr>
          <p:cNvPr id="12" name="Rectangle 11">
            <a:extLst>
              <a:ext uri="{FF2B5EF4-FFF2-40B4-BE49-F238E27FC236}">
                <a16:creationId xmlns:a16="http://schemas.microsoft.com/office/drawing/2014/main" id="{915D622B-597A-476A-8BE2-5B3CDBBF36EA}"/>
              </a:ext>
            </a:extLst>
          </p:cNvPr>
          <p:cNvSpPr/>
          <p:nvPr/>
        </p:nvSpPr>
        <p:spPr>
          <a:xfrm>
            <a:off x="7635781" y="3874526"/>
            <a:ext cx="2908394" cy="923330"/>
          </a:xfrm>
          <a:prstGeom prst="rect">
            <a:avLst/>
          </a:prstGeom>
        </p:spPr>
        <p:txBody>
          <a:bodyPr wrap="square">
            <a:spAutoFit/>
          </a:bodyPr>
          <a:lstStyle/>
          <a:p>
            <a:pPr algn="l">
              <a:defRPr/>
            </a:pPr>
            <a:r>
              <a:rPr lang="en-AU" b="1" dirty="0">
                <a:latin typeface="+mn-lt"/>
              </a:rPr>
              <a:t>If prescription glasses are worn, eye protection must fit over glasses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9100"/>
          <a:stretch/>
        </p:blipFill>
        <p:spPr>
          <a:xfrm>
            <a:off x="717995" y="1659792"/>
            <a:ext cx="2960199" cy="1882031"/>
          </a:xfrm>
          <a:prstGeom prst="rect">
            <a:avLst/>
          </a:prstGeom>
        </p:spPr>
      </p:pic>
      <p:sp>
        <p:nvSpPr>
          <p:cNvPr id="13" name="TextBox 12">
            <a:extLst>
              <a:ext uri="{FF2B5EF4-FFF2-40B4-BE49-F238E27FC236}">
                <a16:creationId xmlns:a16="http://schemas.microsoft.com/office/drawing/2014/main" id="{4D54E491-0C75-4382-BBAC-DC6C8D7E8A8D}"/>
              </a:ext>
            </a:extLst>
          </p:cNvPr>
          <p:cNvSpPr txBox="1"/>
          <p:nvPr/>
        </p:nvSpPr>
        <p:spPr>
          <a:xfrm>
            <a:off x="6633575" y="5040368"/>
            <a:ext cx="4885770" cy="923330"/>
          </a:xfrm>
          <a:prstGeom prst="rect">
            <a:avLst/>
          </a:prstGeom>
          <a:solidFill>
            <a:schemeClr val="accent4">
              <a:lumMod val="20000"/>
              <a:lumOff val="80000"/>
            </a:schemeClr>
          </a:solidFill>
        </p:spPr>
        <p:txBody>
          <a:bodyPr wrap="square" rtlCol="0">
            <a:spAutoFit/>
          </a:bodyPr>
          <a:lstStyle/>
          <a:p>
            <a:r>
              <a:rPr lang="en-US" b="1" dirty="0"/>
              <a:t>Note</a:t>
            </a:r>
            <a:r>
              <a:rPr lang="en-US" dirty="0"/>
              <a:t>: prescription glasses are not designed to protect the wearer from exposure to splash and fluid from blood and body substances.</a:t>
            </a:r>
          </a:p>
        </p:txBody>
      </p:sp>
      <p:pic>
        <p:nvPicPr>
          <p:cNvPr id="8" name="Picture 7" descr="A person wearing a hat&#10;&#10;Description automatically generated">
            <a:extLst>
              <a:ext uri="{FF2B5EF4-FFF2-40B4-BE49-F238E27FC236}">
                <a16:creationId xmlns:a16="http://schemas.microsoft.com/office/drawing/2014/main" id="{13E14E56-E28E-43A1-8F40-D24B7F54A5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377"/>
          <a:stretch/>
        </p:blipFill>
        <p:spPr>
          <a:xfrm>
            <a:off x="717995" y="3678708"/>
            <a:ext cx="2960199" cy="1882215"/>
          </a:xfrm>
          <a:prstGeom prst="rect">
            <a:avLst/>
          </a:prstGeom>
        </p:spPr>
      </p:pic>
      <p:pic>
        <p:nvPicPr>
          <p:cNvPr id="14" name="Picture 13" descr="A person with a beard and sunglasses&#10;&#10;Description automatically generated">
            <a:extLst>
              <a:ext uri="{FF2B5EF4-FFF2-40B4-BE49-F238E27FC236}">
                <a16:creationId xmlns:a16="http://schemas.microsoft.com/office/drawing/2014/main" id="{1972022E-DB96-4202-9664-76DFBD43B1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628" r="22857" b="17191"/>
          <a:stretch/>
        </p:blipFill>
        <p:spPr>
          <a:xfrm>
            <a:off x="7667205" y="1657821"/>
            <a:ext cx="2781720" cy="2216705"/>
          </a:xfrm>
          <a:prstGeom prst="rect">
            <a:avLst/>
          </a:prstGeom>
        </p:spPr>
      </p:pic>
      <p:sp>
        <p:nvSpPr>
          <p:cNvPr id="17" name="Title 1">
            <a:extLst>
              <a:ext uri="{FF2B5EF4-FFF2-40B4-BE49-F238E27FC236}">
                <a16:creationId xmlns:a16="http://schemas.microsoft.com/office/drawing/2014/main" id="{4A44BA56-383D-C84B-954A-C248CA67D461}"/>
              </a:ext>
            </a:extLst>
          </p:cNvPr>
          <p:cNvSpPr txBox="1">
            <a:spLocks/>
          </p:cNvSpPr>
          <p:nvPr/>
        </p:nvSpPr>
        <p:spPr>
          <a:xfrm>
            <a:off x="714574" y="512763"/>
            <a:ext cx="10614625"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dirty="0"/>
              <a:t>PPE for Droplet Precautions</a:t>
            </a:r>
          </a:p>
        </p:txBody>
      </p:sp>
      <p:sp>
        <p:nvSpPr>
          <p:cNvPr id="18" name="Text Placeholder 2"/>
          <p:cNvSpPr>
            <a:spLocks noGrp="1"/>
          </p:cNvSpPr>
          <p:nvPr>
            <p:ph type="body" sz="quarter" idx="13"/>
          </p:nvPr>
        </p:nvSpPr>
        <p:spPr>
          <a:xfrm>
            <a:off x="717995" y="1055877"/>
            <a:ext cx="10801350" cy="386498"/>
          </a:xfrm>
        </p:spPr>
        <p:txBody>
          <a:bodyPr/>
          <a:lstStyle/>
          <a:p>
            <a:pPr>
              <a:lnSpc>
                <a:spcPct val="100000"/>
              </a:lnSpc>
            </a:pPr>
            <a:r>
              <a:rPr lang="en-US" sz="3200" dirty="0"/>
              <a:t>b</a:t>
            </a:r>
            <a:r>
              <a:rPr lang="en-AU" sz="3200" dirty="0" err="1"/>
              <a:t>ased</a:t>
            </a:r>
            <a:r>
              <a:rPr lang="en-AU" sz="3200" dirty="0"/>
              <a:t> on Risk Assessment choose either </a:t>
            </a:r>
          </a:p>
        </p:txBody>
      </p:sp>
      <p:sp>
        <p:nvSpPr>
          <p:cNvPr id="25" name="Arc 24"/>
          <p:cNvSpPr/>
          <p:nvPr/>
        </p:nvSpPr>
        <p:spPr>
          <a:xfrm>
            <a:off x="895350" y="2486025"/>
            <a:ext cx="4643961" cy="1730924"/>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Arc 25"/>
          <p:cNvSpPr/>
          <p:nvPr/>
        </p:nvSpPr>
        <p:spPr>
          <a:xfrm flipV="1">
            <a:off x="895350" y="3193488"/>
            <a:ext cx="4643961" cy="1730924"/>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32663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720725" y="512763"/>
            <a:ext cx="10801350" cy="666505"/>
          </a:xfrm>
        </p:spPr>
        <p:txBody>
          <a:bodyPr/>
          <a:lstStyle/>
          <a:p>
            <a:r>
              <a:rPr lang="en-AU" dirty="0"/>
              <a:t>PPE for Airborne Precautions</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14</a:t>
            </a:fld>
            <a:endParaRPr lang="en-AU" dirty="0"/>
          </a:p>
        </p:txBody>
      </p:sp>
      <p:sp>
        <p:nvSpPr>
          <p:cNvPr id="12" name="TextBox 11">
            <a:extLst>
              <a:ext uri="{FF2B5EF4-FFF2-40B4-BE49-F238E27FC236}">
                <a16:creationId xmlns:a16="http://schemas.microsoft.com/office/drawing/2014/main" id="{F42C66DF-0D93-494B-AA7E-FE008730AA81}"/>
              </a:ext>
            </a:extLst>
          </p:cNvPr>
          <p:cNvSpPr txBox="1"/>
          <p:nvPr/>
        </p:nvSpPr>
        <p:spPr>
          <a:xfrm>
            <a:off x="720725" y="4603545"/>
            <a:ext cx="9718675" cy="1000274"/>
          </a:xfrm>
          <a:prstGeom prst="rect">
            <a:avLst/>
          </a:prstGeom>
          <a:solidFill>
            <a:schemeClr val="accent4">
              <a:lumMod val="20000"/>
              <a:lumOff val="80000"/>
            </a:schemeClr>
          </a:solidFill>
        </p:spPr>
        <p:txBody>
          <a:bodyPr wrap="square" rtlCol="0">
            <a:spAutoFit/>
          </a:bodyPr>
          <a:lstStyle/>
          <a:p>
            <a:pPr>
              <a:spcAft>
                <a:spcPts val="600"/>
              </a:spcAft>
            </a:pPr>
            <a:r>
              <a:rPr lang="en-US" dirty="0"/>
              <a:t>Note the different mask for droplet and airborne precautions: remember, how transmission or movement of microorganisms occurs?</a:t>
            </a:r>
          </a:p>
          <a:p>
            <a:pPr>
              <a:spcAft>
                <a:spcPts val="600"/>
              </a:spcAft>
            </a:pPr>
            <a:r>
              <a:rPr lang="en-US" b="1" dirty="0">
                <a:solidFill>
                  <a:schemeClr val="accent5">
                    <a:lumMod val="50000"/>
                  </a:schemeClr>
                </a:solidFill>
              </a:rPr>
              <a:t>What differences can you spot between the two masks (surgical and P2/N95 masks)?</a:t>
            </a:r>
            <a:endParaRPr lang="en-AU" b="1" dirty="0">
              <a:solidFill>
                <a:schemeClr val="accent5">
                  <a:lumMod val="50000"/>
                </a:schemeClr>
              </a:solidFill>
            </a:endParaRPr>
          </a:p>
        </p:txBody>
      </p:sp>
      <p:pic>
        <p:nvPicPr>
          <p:cNvPr id="4" name="Picture 3">
            <a:extLst>
              <a:ext uri="{FF2B5EF4-FFF2-40B4-BE49-F238E27FC236}">
                <a16:creationId xmlns:a16="http://schemas.microsoft.com/office/drawing/2014/main" id="{F2F55A7B-8363-44E1-A293-D8EEE245F3ED}"/>
              </a:ext>
            </a:extLst>
          </p:cNvPr>
          <p:cNvPicPr>
            <a:picLocks noChangeAspect="1"/>
          </p:cNvPicPr>
          <p:nvPr/>
        </p:nvPicPr>
        <p:blipFill>
          <a:blip r:embed="rId3"/>
          <a:stretch>
            <a:fillRect/>
          </a:stretch>
        </p:blipFill>
        <p:spPr>
          <a:xfrm>
            <a:off x="5621777" y="1172651"/>
            <a:ext cx="1190625" cy="3248025"/>
          </a:xfrm>
          <a:prstGeom prst="rect">
            <a:avLst/>
          </a:prstGeom>
        </p:spPr>
      </p:pic>
      <p:sp>
        <p:nvSpPr>
          <p:cNvPr id="7" name="TextBox 6">
            <a:extLst>
              <a:ext uri="{FF2B5EF4-FFF2-40B4-BE49-F238E27FC236}">
                <a16:creationId xmlns:a16="http://schemas.microsoft.com/office/drawing/2014/main" id="{3F3CD222-978D-44C0-AED3-7D9035B36DCB}"/>
              </a:ext>
            </a:extLst>
          </p:cNvPr>
          <p:cNvSpPr txBox="1"/>
          <p:nvPr/>
        </p:nvSpPr>
        <p:spPr>
          <a:xfrm>
            <a:off x="7138279" y="2296526"/>
            <a:ext cx="4166748" cy="1000274"/>
          </a:xfrm>
          <a:prstGeom prst="rect">
            <a:avLst/>
          </a:prstGeom>
          <a:noFill/>
        </p:spPr>
        <p:txBody>
          <a:bodyPr wrap="square" rtlCol="0">
            <a:spAutoFit/>
          </a:bodyPr>
          <a:lstStyle/>
          <a:p>
            <a:pPr>
              <a:spcAft>
                <a:spcPts val="600"/>
              </a:spcAft>
            </a:pPr>
            <a:r>
              <a:rPr lang="en-US" dirty="0"/>
              <a:t>P2/N95 masks come in different shapes and </a:t>
            </a:r>
            <a:r>
              <a:rPr lang="en-US" dirty="0" err="1"/>
              <a:t>colours</a:t>
            </a:r>
            <a:r>
              <a:rPr lang="en-US" dirty="0"/>
              <a:t>.</a:t>
            </a:r>
          </a:p>
          <a:p>
            <a:pPr>
              <a:spcAft>
                <a:spcPts val="600"/>
              </a:spcAft>
            </a:pPr>
            <a:r>
              <a:rPr lang="en-US" dirty="0"/>
              <a:t>Local supply and availability may vary. </a:t>
            </a:r>
            <a:endParaRPr lang="en-AU" dirty="0"/>
          </a:p>
        </p:txBody>
      </p:sp>
      <p:pic>
        <p:nvPicPr>
          <p:cNvPr id="14" name="Picture 13">
            <a:extLst>
              <a:ext uri="{FF2B5EF4-FFF2-40B4-BE49-F238E27FC236}">
                <a16:creationId xmlns:a16="http://schemas.microsoft.com/office/drawing/2014/main" id="{E8AD4212-9F9D-4218-B2D7-225F2C9E34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313"/>
          <a:stretch/>
        </p:blipFill>
        <p:spPr>
          <a:xfrm>
            <a:off x="720725" y="1376332"/>
            <a:ext cx="3979465" cy="2918938"/>
          </a:xfrm>
          <a:prstGeom prst="rect">
            <a:avLst/>
          </a:prstGeom>
        </p:spPr>
      </p:pic>
      <p:sp>
        <p:nvSpPr>
          <p:cNvPr id="3" name="Right Brace 2"/>
          <p:cNvSpPr/>
          <p:nvPr/>
        </p:nvSpPr>
        <p:spPr>
          <a:xfrm>
            <a:off x="4895850" y="1376332"/>
            <a:ext cx="400050" cy="2918938"/>
          </a:xfrm>
          <a:prstGeom prst="rightBrace">
            <a:avLst>
              <a:gd name="adj1" fmla="val 8333"/>
              <a:gd name="adj2" fmla="val 4967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359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15</a:t>
            </a:fld>
            <a:endParaRPr lang="en-AU" dirty="0"/>
          </a:p>
        </p:txBody>
      </p:sp>
      <p:sp>
        <p:nvSpPr>
          <p:cNvPr id="7" name="Text Placeholder 2"/>
          <p:cNvSpPr>
            <a:spLocks noGrp="1"/>
          </p:cNvSpPr>
          <p:nvPr>
            <p:ph sz="quarter" idx="15"/>
          </p:nvPr>
        </p:nvSpPr>
        <p:spPr>
          <a:xfrm>
            <a:off x="720724" y="1307144"/>
            <a:ext cx="6413501" cy="4293378"/>
          </a:xfrm>
        </p:spPr>
        <p:txBody>
          <a:bodyPr anchor="t">
            <a:noAutofit/>
          </a:bodyPr>
          <a:lstStyle/>
          <a:p>
            <a:pPr algn="l">
              <a:lnSpc>
                <a:spcPct val="100000"/>
              </a:lnSpc>
              <a:spcBef>
                <a:spcPts val="0"/>
              </a:spcBef>
              <a:spcAft>
                <a:spcPts val="600"/>
              </a:spcAft>
            </a:pPr>
            <a:r>
              <a:rPr lang="en-US" sz="2000" dirty="0">
                <a:solidFill>
                  <a:schemeClr val="tx1"/>
                </a:solidFill>
              </a:rPr>
              <a:t>Deciding on when and what PPE to apply</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tx1"/>
                </a:solidFill>
              </a:rPr>
              <a:t>Consider the </a:t>
            </a:r>
            <a:r>
              <a:rPr lang="en-US" sz="1700" dirty="0">
                <a:solidFill>
                  <a:schemeClr val="accent2"/>
                </a:solidFill>
              </a:rPr>
              <a:t>transmission route </a:t>
            </a:r>
            <a:r>
              <a:rPr lang="en-US" sz="1700" dirty="0">
                <a:solidFill>
                  <a:schemeClr val="tx1"/>
                </a:solidFill>
              </a:rPr>
              <a:t>of any suspected/confirmed microorganism or communicable disease (contact, droplet &amp; or airborne)</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tx1"/>
                </a:solidFill>
              </a:rPr>
              <a:t>Think about the task and or procedure to be completed;</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accent2"/>
                </a:solidFill>
              </a:rPr>
              <a:t>Is there anticipated exposure to blood and or body substances?</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accent2"/>
                </a:solidFill>
              </a:rPr>
              <a:t>How likely is it there will be exposure to blood and or body substances?</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accent2"/>
                </a:solidFill>
              </a:rPr>
              <a:t>What is the estimated duration of the exposure risk?</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tx1"/>
                </a:solidFill>
              </a:rPr>
              <a:t>Using the responses, consider PPE usage in line with Infection Prevention practices for standard or transmission based precautions.</a:t>
            </a:r>
          </a:p>
          <a:p>
            <a:pPr marL="285750" indent="-285750" algn="l">
              <a:lnSpc>
                <a:spcPct val="100000"/>
              </a:lnSpc>
              <a:spcBef>
                <a:spcPts val="0"/>
              </a:spcBef>
              <a:spcAft>
                <a:spcPts val="600"/>
              </a:spcAft>
              <a:buFont typeface="Arial" panose="020B0604020202020204" pitchFamily="34" charset="0"/>
              <a:buChar char="•"/>
            </a:pPr>
            <a:r>
              <a:rPr lang="en-US" sz="1700" dirty="0">
                <a:solidFill>
                  <a:schemeClr val="tx1"/>
                </a:solidFill>
              </a:rPr>
              <a:t>Always observe transmission based precautions signage for PPE guidance if there is uncertainty.</a:t>
            </a:r>
            <a:endParaRPr lang="en-AU" sz="1700" dirty="0">
              <a:solidFill>
                <a:schemeClr val="tx1"/>
              </a:solidFill>
            </a:endParaRPr>
          </a:p>
        </p:txBody>
      </p:sp>
      <p:graphicFrame>
        <p:nvGraphicFramePr>
          <p:cNvPr id="9" name="Content Placeholder 6">
            <a:extLst>
              <a:ext uri="{FF2B5EF4-FFF2-40B4-BE49-F238E27FC236}">
                <a16:creationId xmlns:a16="http://schemas.microsoft.com/office/drawing/2014/main" id="{94F1BA04-C7A4-41C7-90E2-577A41F161CB}"/>
              </a:ext>
            </a:extLst>
          </p:cNvPr>
          <p:cNvGraphicFramePr>
            <a:graphicFrameLocks/>
          </p:cNvGraphicFramePr>
          <p:nvPr>
            <p:extLst>
              <p:ext uri="{D42A27DB-BD31-4B8C-83A1-F6EECF244321}">
                <p14:modId xmlns:p14="http://schemas.microsoft.com/office/powerpoint/2010/main" val="3215842082"/>
              </p:ext>
            </p:extLst>
          </p:nvPr>
        </p:nvGraphicFramePr>
        <p:xfrm>
          <a:off x="7375219" y="1202867"/>
          <a:ext cx="4579359" cy="4084007"/>
        </p:xfrm>
        <a:graphic>
          <a:graphicData uri="http://schemas.openxmlformats.org/drawingml/2006/table">
            <a:tbl>
              <a:tblPr firstRow="1" firstCol="1" bandRow="1">
                <a:tableStyleId>{5C22544A-7EE6-4342-B048-85BDC9FD1C3A}</a:tableStyleId>
              </a:tblPr>
              <a:tblGrid>
                <a:gridCol w="2544035">
                  <a:extLst>
                    <a:ext uri="{9D8B030D-6E8A-4147-A177-3AD203B41FA5}">
                      <a16:colId xmlns:a16="http://schemas.microsoft.com/office/drawing/2014/main" val="4193607101"/>
                    </a:ext>
                  </a:extLst>
                </a:gridCol>
                <a:gridCol w="551969">
                  <a:extLst>
                    <a:ext uri="{9D8B030D-6E8A-4147-A177-3AD203B41FA5}">
                      <a16:colId xmlns:a16="http://schemas.microsoft.com/office/drawing/2014/main" val="3128458865"/>
                    </a:ext>
                  </a:extLst>
                </a:gridCol>
                <a:gridCol w="490160">
                  <a:extLst>
                    <a:ext uri="{9D8B030D-6E8A-4147-A177-3AD203B41FA5}">
                      <a16:colId xmlns:a16="http://schemas.microsoft.com/office/drawing/2014/main" val="770094657"/>
                    </a:ext>
                  </a:extLst>
                </a:gridCol>
                <a:gridCol w="468269">
                  <a:extLst>
                    <a:ext uri="{9D8B030D-6E8A-4147-A177-3AD203B41FA5}">
                      <a16:colId xmlns:a16="http://schemas.microsoft.com/office/drawing/2014/main" val="14255913"/>
                    </a:ext>
                  </a:extLst>
                </a:gridCol>
                <a:gridCol w="524926">
                  <a:extLst>
                    <a:ext uri="{9D8B030D-6E8A-4147-A177-3AD203B41FA5}">
                      <a16:colId xmlns:a16="http://schemas.microsoft.com/office/drawing/2014/main" val="4285572298"/>
                    </a:ext>
                  </a:extLst>
                </a:gridCol>
              </a:tblGrid>
              <a:tr h="232605">
                <a:tc>
                  <a:txBody>
                    <a:bodyPr/>
                    <a:lstStyle/>
                    <a:p>
                      <a:endParaRPr lang="en-AU" sz="900" dirty="0">
                        <a:effectLst/>
                        <a:latin typeface="Arial" panose="020B0604020202020204" pitchFamily="34" charset="0"/>
                        <a:cs typeface="Arial" panose="020B0604020202020204" pitchFamily="34" charset="0"/>
                      </a:endParaRPr>
                    </a:p>
                  </a:txBody>
                  <a:tcPr marL="23600" marR="23600" marT="0" marB="0"/>
                </a:tc>
                <a:tc>
                  <a:txBody>
                    <a:bodyPr/>
                    <a:lstStyle/>
                    <a:p>
                      <a:pPr>
                        <a:spcAft>
                          <a:spcPts val="0"/>
                        </a:spcAft>
                      </a:pPr>
                      <a:r>
                        <a:rPr lang="en-AU" sz="900" dirty="0">
                          <a:effectLst/>
                        </a:rPr>
                        <a:t>Standard</a:t>
                      </a:r>
                      <a:endParaRPr lang="en-AU" sz="9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spcAft>
                          <a:spcPts val="0"/>
                        </a:spcAft>
                      </a:pPr>
                      <a:r>
                        <a:rPr lang="en-AU" sz="900">
                          <a:effectLst/>
                        </a:rPr>
                        <a:t>Contact</a:t>
                      </a:r>
                      <a:endParaRPr lang="en-AU" sz="90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spcAft>
                          <a:spcPts val="0"/>
                        </a:spcAft>
                      </a:pPr>
                      <a:r>
                        <a:rPr lang="en-AU" sz="900">
                          <a:effectLst/>
                        </a:rPr>
                        <a:t>Droplet</a:t>
                      </a:r>
                      <a:endParaRPr lang="en-AU" sz="90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spcAft>
                          <a:spcPts val="0"/>
                        </a:spcAft>
                      </a:pPr>
                      <a:r>
                        <a:rPr lang="en-AU" sz="900" dirty="0">
                          <a:effectLst/>
                        </a:rPr>
                        <a:t>Airborne</a:t>
                      </a:r>
                      <a:endParaRPr lang="en-AU" sz="9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3044778502"/>
                  </a:ext>
                </a:extLst>
              </a:tr>
              <a:tr h="369926">
                <a:tc>
                  <a:txBody>
                    <a:bodyPr/>
                    <a:lstStyle/>
                    <a:p>
                      <a:pPr>
                        <a:spcAft>
                          <a:spcPts val="0"/>
                        </a:spcAft>
                      </a:pPr>
                      <a:r>
                        <a:rPr lang="en-AU" sz="1000" dirty="0">
                          <a:effectLst/>
                        </a:rPr>
                        <a:t>Blood or body substance contact anticipated</a:t>
                      </a:r>
                      <a:endParaRPr lang="en-AU" sz="10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endParaRPr lang="en-AU" sz="1200">
                        <a:effectLst/>
                        <a:latin typeface="Arial" panose="020B0604020202020204" pitchFamily="34" charset="0"/>
                        <a:cs typeface="Arial" panose="020B0604020202020204" pitchFamily="34" charset="0"/>
                      </a:endParaRPr>
                    </a:p>
                  </a:txBody>
                  <a:tcPr marL="23600" marR="23600" marT="0" marB="0"/>
                </a:tc>
                <a:tc>
                  <a:txBody>
                    <a:bodyPr/>
                    <a:lstStyle/>
                    <a:p>
                      <a:pPr algn="ctr"/>
                      <a:endParaRPr lang="en-AU" sz="1200">
                        <a:effectLst/>
                        <a:latin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2717291863"/>
                  </a:ext>
                </a:extLst>
              </a:tr>
              <a:tr h="500159">
                <a:tc>
                  <a:txBody>
                    <a:bodyPr/>
                    <a:lstStyle/>
                    <a:p>
                      <a:pPr>
                        <a:spcAft>
                          <a:spcPts val="0"/>
                        </a:spcAft>
                      </a:pPr>
                      <a:r>
                        <a:rPr lang="en-AU" sz="1000" dirty="0">
                          <a:effectLst/>
                        </a:rPr>
                        <a:t>Symptoms such as skin infections, MRO colonisation, diarrhoea,</a:t>
                      </a:r>
                      <a:endParaRPr lang="en-AU" sz="10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3328178539"/>
                  </a:ext>
                </a:extLst>
              </a:tr>
              <a:tr h="946726">
                <a:tc>
                  <a:txBody>
                    <a:bodyPr/>
                    <a:lstStyle/>
                    <a:p>
                      <a:pPr>
                        <a:spcAft>
                          <a:spcPts val="0"/>
                        </a:spcAft>
                      </a:pPr>
                      <a:r>
                        <a:rPr lang="en-AU" sz="1000" dirty="0">
                          <a:effectLst/>
                        </a:rPr>
                        <a:t>Respiratory symptoms such as cough, coryza, SOB +/- fever.</a:t>
                      </a:r>
                    </a:p>
                    <a:p>
                      <a:pPr>
                        <a:spcAft>
                          <a:spcPts val="0"/>
                        </a:spcAft>
                      </a:pPr>
                      <a:r>
                        <a:rPr lang="en-AU" sz="1000" dirty="0">
                          <a:effectLst/>
                        </a:rPr>
                        <a:t>Suspected or confirmed influenza or COVID-19 mild/moderate symptoms and there is no Aerosol Generating Procedure (AGP)</a:t>
                      </a:r>
                      <a:endParaRPr lang="en-AU" sz="10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spcAft>
                          <a:spcPts val="0"/>
                        </a:spcAft>
                      </a:pP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3277923002"/>
                  </a:ext>
                </a:extLst>
              </a:tr>
              <a:tr h="739851">
                <a:tc>
                  <a:txBody>
                    <a:bodyPr/>
                    <a:lstStyle/>
                    <a:p>
                      <a:pPr>
                        <a:spcAft>
                          <a:spcPts val="0"/>
                        </a:spcAft>
                      </a:pPr>
                      <a:r>
                        <a:rPr lang="en-AU" sz="1000" dirty="0">
                          <a:effectLst/>
                        </a:rPr>
                        <a:t>Suspected or confirmed Tuberculosis, measles, varicella, or suspected or confirmed COVID-19 with significant symptoms, or when AGPs done</a:t>
                      </a:r>
                      <a:endParaRPr lang="en-AU" sz="10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2399853648"/>
                  </a:ext>
                </a:extLst>
              </a:tr>
              <a:tr h="1294740">
                <a:tc>
                  <a:txBody>
                    <a:bodyPr/>
                    <a:lstStyle/>
                    <a:p>
                      <a:pPr marL="0" algn="l" defTabSz="914400" rtl="0" eaLnBrk="1" latinLnBrk="0" hangingPunct="1">
                        <a:spcAft>
                          <a:spcPts val="0"/>
                        </a:spcAft>
                      </a:pPr>
                      <a:r>
                        <a:rPr lang="en-AU" sz="1000" b="1" kern="1200" dirty="0">
                          <a:solidFill>
                            <a:schemeClr val="lt1"/>
                          </a:solidFill>
                          <a:effectLst/>
                          <a:latin typeface="+mn-lt"/>
                          <a:ea typeface="+mn-ea"/>
                          <a:cs typeface="+mn-cs"/>
                        </a:rPr>
                        <a:t>A combination of these different levels of precautions will be applied in certain situations depending of the mode of transmission of the pathogen. </a:t>
                      </a:r>
                    </a:p>
                    <a:p>
                      <a:pPr marL="0" algn="l" defTabSz="914400" rtl="0" eaLnBrk="1" latinLnBrk="0" hangingPunct="1">
                        <a:spcAft>
                          <a:spcPts val="0"/>
                        </a:spcAft>
                      </a:pPr>
                      <a:endParaRPr lang="en-AU" sz="1000" b="1" kern="1200" dirty="0">
                        <a:solidFill>
                          <a:schemeClr val="lt1"/>
                        </a:solidFill>
                        <a:effectLst/>
                        <a:latin typeface="+mn-lt"/>
                        <a:ea typeface="+mn-ea"/>
                        <a:cs typeface="+mn-cs"/>
                      </a:endParaRPr>
                    </a:p>
                    <a:p>
                      <a:pPr marL="0" algn="l" defTabSz="914400" rtl="0" eaLnBrk="1" latinLnBrk="0" hangingPunct="1">
                        <a:spcAft>
                          <a:spcPts val="0"/>
                        </a:spcAft>
                      </a:pPr>
                      <a:r>
                        <a:rPr lang="en-AU" sz="1000" b="1" kern="1200" dirty="0">
                          <a:solidFill>
                            <a:schemeClr val="lt1"/>
                          </a:solidFill>
                          <a:effectLst/>
                          <a:latin typeface="+mn-lt"/>
                          <a:ea typeface="+mn-ea"/>
                          <a:cs typeface="+mn-cs"/>
                        </a:rPr>
                        <a:t>For example COVID-19 patient and AGPs requires Contact + Droplet + Airborne</a:t>
                      </a:r>
                    </a:p>
                  </a:txBody>
                  <a:tcPr marL="23600" marR="236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p>
                      <a:pPr algn="ctr"/>
                      <a:endParaRPr lang="en-AU" sz="1200" dirty="0">
                        <a:effectLst/>
                        <a:latin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tc>
                  <a:txBody>
                    <a:bodyPr/>
                    <a:lstStyle/>
                    <a:p>
                      <a:pPr algn="ctr">
                        <a:spcAft>
                          <a:spcPts val="0"/>
                        </a:spcAft>
                      </a:pPr>
                      <a:r>
                        <a:rPr lang="en-AU" sz="1200" dirty="0">
                          <a:effectLst/>
                          <a:latin typeface="+mn-lt"/>
                          <a:ea typeface="+mn-ea"/>
                          <a:cs typeface="+mn-cs"/>
                          <a:sym typeface="Wingdings" panose="05000000000000000000" pitchFamily="2" charset="2"/>
                        </a:rPr>
                        <a:t></a:t>
                      </a:r>
                      <a:endParaRPr lang="en-AU" sz="1200" dirty="0">
                        <a:effectLst/>
                        <a:latin typeface="Calibri" panose="020F0502020204030204" pitchFamily="34" charset="0"/>
                        <a:ea typeface="Arial" panose="020B0604020202020204" pitchFamily="34" charset="0"/>
                        <a:cs typeface="Arial" panose="020B0604020202020204" pitchFamily="34" charset="0"/>
                      </a:endParaRPr>
                    </a:p>
                  </a:txBody>
                  <a:tcPr marL="23600" marR="23600" marT="0" marB="0"/>
                </a:tc>
                <a:extLst>
                  <a:ext uri="{0D108BD9-81ED-4DB2-BD59-A6C34878D82A}">
                    <a16:rowId xmlns:a16="http://schemas.microsoft.com/office/drawing/2014/main" val="2825765483"/>
                  </a:ext>
                </a:extLst>
              </a:tr>
            </a:tbl>
          </a:graphicData>
        </a:graphic>
      </p:graphicFrame>
      <p:sp>
        <p:nvSpPr>
          <p:cNvPr id="10" name="Rectangle 9">
            <a:extLst>
              <a:ext uri="{FF2B5EF4-FFF2-40B4-BE49-F238E27FC236}">
                <a16:creationId xmlns:a16="http://schemas.microsoft.com/office/drawing/2014/main" id="{EA73B182-DF48-42B4-95D8-D8F612934D9D}"/>
              </a:ext>
            </a:extLst>
          </p:cNvPr>
          <p:cNvSpPr/>
          <p:nvPr/>
        </p:nvSpPr>
        <p:spPr>
          <a:xfrm>
            <a:off x="7375219" y="5351858"/>
            <a:ext cx="4579357" cy="803297"/>
          </a:xfrm>
          <a:prstGeom prst="rect">
            <a:avLst/>
          </a:prstGeom>
        </p:spPr>
        <p:txBody>
          <a:bodyPr wrap="square">
            <a:spAutoFit/>
          </a:bodyPr>
          <a:lstStyle/>
          <a:p>
            <a:pPr>
              <a:lnSpc>
                <a:spcPct val="110000"/>
              </a:lnSpc>
            </a:pPr>
            <a:r>
              <a:rPr lang="en-AU" sz="1400" dirty="0">
                <a:hlinkClick r:id="rId2"/>
              </a:rPr>
              <a:t>National Health and Medical Research Council</a:t>
            </a:r>
            <a:endParaRPr lang="en-AU" sz="1400" dirty="0"/>
          </a:p>
          <a:p>
            <a:pPr>
              <a:lnSpc>
                <a:spcPct val="110000"/>
              </a:lnSpc>
            </a:pPr>
            <a:r>
              <a:rPr lang="en-AU" sz="1400" dirty="0">
                <a:hlinkClick r:id="rId3"/>
              </a:rPr>
              <a:t>Infection Prevention and Control Practice </a:t>
            </a:r>
            <a:r>
              <a:rPr lang="en-AU" sz="1400" dirty="0">
                <a:solidFill>
                  <a:srgbClr val="0A7CB9"/>
                </a:solidFill>
                <a:hlinkClick r:id="rId3"/>
              </a:rPr>
              <a:t>Handboo</a:t>
            </a:r>
            <a:r>
              <a:rPr lang="en-AU" sz="1400" u="sng" dirty="0">
                <a:solidFill>
                  <a:srgbClr val="0A7CB9"/>
                </a:solidFill>
                <a:hlinkClick r:id="rId3"/>
              </a:rPr>
              <a:t>k</a:t>
            </a:r>
            <a:r>
              <a:rPr lang="en-AU" sz="1400" u="sng" dirty="0">
                <a:solidFill>
                  <a:srgbClr val="0A7CB9"/>
                </a:solidFill>
              </a:rPr>
              <a:t> </a:t>
            </a:r>
            <a:r>
              <a:rPr lang="en-AU" sz="1400" dirty="0">
                <a:solidFill>
                  <a:srgbClr val="0A7CB9"/>
                </a:solidFill>
                <a:hlinkClick r:id="rId4"/>
              </a:rPr>
              <a:t>N</a:t>
            </a:r>
            <a:r>
              <a:rPr lang="en-AU" sz="1400" dirty="0">
                <a:hlinkClick r:id="rId4"/>
              </a:rPr>
              <a:t>ational Standard 3</a:t>
            </a:r>
            <a:endParaRPr lang="en-US" sz="1400" dirty="0"/>
          </a:p>
        </p:txBody>
      </p:sp>
      <p:sp>
        <p:nvSpPr>
          <p:cNvPr id="11" name="Title 1">
            <a:extLst>
              <a:ext uri="{FF2B5EF4-FFF2-40B4-BE49-F238E27FC236}">
                <a16:creationId xmlns:a16="http://schemas.microsoft.com/office/drawing/2014/main" id="{4A44BA56-383D-C84B-954A-C248CA67D461}"/>
              </a:ext>
            </a:extLst>
          </p:cNvPr>
          <p:cNvSpPr txBox="1">
            <a:spLocks/>
          </p:cNvSpPr>
          <p:nvPr/>
        </p:nvSpPr>
        <p:spPr>
          <a:xfrm>
            <a:off x="720724" y="428625"/>
            <a:ext cx="7337425" cy="6857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dirty="0"/>
              <a:t>PPE and risk assessment</a:t>
            </a:r>
          </a:p>
        </p:txBody>
      </p:sp>
    </p:spTree>
    <p:extLst>
      <p:ext uri="{BB962C8B-B14F-4D97-AF65-F5344CB8AC3E}">
        <p14:creationId xmlns:p14="http://schemas.microsoft.com/office/powerpoint/2010/main" val="225746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B107E-C3DE-4F8B-8AB4-EA22603E1879}"/>
              </a:ext>
            </a:extLst>
          </p:cNvPr>
          <p:cNvSpPr txBox="1"/>
          <p:nvPr/>
        </p:nvSpPr>
        <p:spPr>
          <a:xfrm>
            <a:off x="571758" y="2575149"/>
            <a:ext cx="11620242" cy="1477328"/>
          </a:xfrm>
          <a:prstGeom prst="rect">
            <a:avLst/>
          </a:prstGeom>
          <a:solidFill>
            <a:schemeClr val="accent4">
              <a:lumMod val="20000"/>
              <a:lumOff val="80000"/>
            </a:schemeClr>
          </a:solidFill>
        </p:spPr>
        <p:txBody>
          <a:bodyPr wrap="square" rtlCol="0">
            <a:spAutoFit/>
          </a:bodyPr>
          <a:lstStyle/>
          <a:p>
            <a:r>
              <a:rPr lang="en-US" dirty="0"/>
              <a:t>Note: Combining transmission based precautions, like contact and droplet precautions is needed for some infectious diseases such as COVID-19.</a:t>
            </a:r>
          </a:p>
          <a:p>
            <a:endParaRPr lang="en-AU" dirty="0"/>
          </a:p>
          <a:p>
            <a:r>
              <a:rPr lang="en-AU" dirty="0"/>
              <a:t>Where respiratory aerosol generating procedures (AGP) are performed on COVID-19 case, combined contact, droplet and airborne precautions are needed; </a:t>
            </a:r>
            <a:r>
              <a:rPr lang="en-US" dirty="0"/>
              <a:t>refer to the </a:t>
            </a:r>
            <a:r>
              <a:rPr lang="en-US" dirty="0">
                <a:hlinkClick r:id="rId3"/>
              </a:rPr>
              <a:t>CEC YouTube channel</a:t>
            </a:r>
            <a:r>
              <a:rPr lang="en-US" dirty="0"/>
              <a:t>.</a:t>
            </a:r>
            <a:endParaRPr lang="en-AU" dirty="0"/>
          </a:p>
        </p:txBody>
      </p:sp>
      <p:sp>
        <p:nvSpPr>
          <p:cNvPr id="2" name="Title 1">
            <a:extLst>
              <a:ext uri="{FF2B5EF4-FFF2-40B4-BE49-F238E27FC236}">
                <a16:creationId xmlns:a16="http://schemas.microsoft.com/office/drawing/2014/main" id="{0FB5C191-CC11-0141-ACFF-1E04F7E99870}"/>
              </a:ext>
            </a:extLst>
          </p:cNvPr>
          <p:cNvSpPr>
            <a:spLocks noGrp="1"/>
          </p:cNvSpPr>
          <p:nvPr>
            <p:ph type="title"/>
          </p:nvPr>
        </p:nvSpPr>
        <p:spPr>
          <a:xfrm>
            <a:off x="571758" y="510821"/>
            <a:ext cx="11086842" cy="2342528"/>
          </a:xfrm>
        </p:spPr>
        <p:txBody>
          <a:bodyPr/>
          <a:lstStyle/>
          <a:p>
            <a:r>
              <a:rPr lang="en-AU" b="1" dirty="0"/>
              <a:t>Donning PPE</a:t>
            </a:r>
            <a:br>
              <a:rPr lang="en-AU" b="1" dirty="0"/>
            </a:br>
            <a:r>
              <a:rPr lang="en-AU" sz="2800" b="1" dirty="0"/>
              <a:t>for combined contact and droplet precautions in addition to standard precautions</a:t>
            </a:r>
          </a:p>
        </p:txBody>
      </p:sp>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dirty="0"/>
              <a:t>Clinical Excellence Commission</a:t>
            </a:r>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16</a:t>
            </a:fld>
            <a:endParaRPr lang="en-AU" dirty="0"/>
          </a:p>
        </p:txBody>
      </p:sp>
    </p:spTree>
    <p:extLst>
      <p:ext uri="{BB962C8B-B14F-4D97-AF65-F5344CB8AC3E}">
        <p14:creationId xmlns:p14="http://schemas.microsoft.com/office/powerpoint/2010/main" val="311294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17</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407773" y="1919202"/>
            <a:ext cx="4819135"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36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10801350" cy="738411"/>
          </a:xfrm>
        </p:spPr>
        <p:txBody>
          <a:bodyPr/>
          <a:lstStyle/>
          <a:p>
            <a:r>
              <a:rPr lang="en-AU" dirty="0"/>
              <a:t>Remove items before hand hygiene</a:t>
            </a:r>
            <a:br>
              <a:rPr lang="en-AU" dirty="0"/>
            </a:br>
            <a:br>
              <a:rPr lang="en-AU" dirty="0"/>
            </a:br>
            <a:endParaRPr lang="en-AU" dirty="0"/>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18</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7740096" y="1350636"/>
            <a:ext cx="3779249" cy="1335414"/>
          </a:xfrm>
          <a:prstGeom prst="rect">
            <a:avLst/>
          </a:prstGeom>
        </p:spPr>
        <p:txBody>
          <a:bodyPr wrap="square">
            <a:spAutoFit/>
          </a:bodyPr>
          <a:lstStyle/>
          <a:p>
            <a:pPr>
              <a:spcAft>
                <a:spcPts val="1200"/>
              </a:spcAft>
              <a:defRPr/>
            </a:pPr>
            <a:r>
              <a:rPr lang="en-AU" sz="2000" dirty="0"/>
              <a:t>Remove rings, watches, etc. that will interfere with effective hand hygiene, and roll up your sleeves</a:t>
            </a:r>
            <a:endParaRPr lang="en-AU" sz="1200" dirty="0"/>
          </a:p>
        </p:txBody>
      </p:sp>
      <p:pic>
        <p:nvPicPr>
          <p:cNvPr id="7" name="Picture 2" descr="C:\Data\My Pictures\2015-05-22 PPE Photos\PPE Photos 102.JPG">
            <a:extLst>
              <a:ext uri="{FF2B5EF4-FFF2-40B4-BE49-F238E27FC236}">
                <a16:creationId xmlns:a16="http://schemas.microsoft.com/office/drawing/2014/main" id="{A15CD84A-7118-4161-BFA2-1CA43AC593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462" y="1390650"/>
            <a:ext cx="3225914" cy="42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jecarey\AppData\Local\Microsoft\Windows\Temporary Internet Files\Content.IE5\A40A11A7\photo%202[4].JPG">
            <a:extLst>
              <a:ext uri="{FF2B5EF4-FFF2-40B4-BE49-F238E27FC236}">
                <a16:creationId xmlns:a16="http://schemas.microsoft.com/office/drawing/2014/main" id="{CD11F62F-5936-46FC-B61E-08445902B99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8950" y="1390651"/>
            <a:ext cx="3387318" cy="42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Up 3">
            <a:extLst>
              <a:ext uri="{FF2B5EF4-FFF2-40B4-BE49-F238E27FC236}">
                <a16:creationId xmlns:a16="http://schemas.microsoft.com/office/drawing/2014/main" id="{202F1CE9-3DAF-404E-9904-BD8CC3F1B10A}"/>
              </a:ext>
            </a:extLst>
          </p:cNvPr>
          <p:cNvSpPr/>
          <p:nvPr/>
        </p:nvSpPr>
        <p:spPr>
          <a:xfrm flipV="1">
            <a:off x="2369477" y="1933514"/>
            <a:ext cx="674493" cy="1631951"/>
          </a:xfrm>
          <a:prstGeom prst="up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257923" y="6096182"/>
            <a:ext cx="5820032" cy="338554"/>
          </a:xfrm>
          <a:prstGeom prst="rect">
            <a:avLst/>
          </a:prstGeom>
          <a:noFill/>
        </p:spPr>
        <p:txBody>
          <a:bodyPr wrap="square" rtlCol="0">
            <a:spAutoFit/>
          </a:bodyPr>
          <a:lstStyle/>
          <a:p>
            <a:r>
              <a:rPr lang="en-AU" sz="1600" dirty="0">
                <a:hlinkClick r:id="rId5"/>
              </a:rPr>
              <a:t>NSW Health Infection Prevention and Control Policy</a:t>
            </a:r>
            <a:endParaRPr lang="en-AU" sz="1600" dirty="0"/>
          </a:p>
        </p:txBody>
      </p:sp>
      <p:sp>
        <p:nvSpPr>
          <p:cNvPr id="11" name="TextBox 10">
            <a:extLst>
              <a:ext uri="{FF2B5EF4-FFF2-40B4-BE49-F238E27FC236}">
                <a16:creationId xmlns:a16="http://schemas.microsoft.com/office/drawing/2014/main" id="{221CA111-B9AE-458F-92B6-736A87B8F0A1}"/>
              </a:ext>
            </a:extLst>
          </p:cNvPr>
          <p:cNvSpPr txBox="1"/>
          <p:nvPr/>
        </p:nvSpPr>
        <p:spPr>
          <a:xfrm>
            <a:off x="7724775" y="3496246"/>
            <a:ext cx="3794570" cy="2108269"/>
          </a:xfrm>
          <a:prstGeom prst="rect">
            <a:avLst/>
          </a:prstGeom>
          <a:solidFill>
            <a:schemeClr val="accent4">
              <a:lumMod val="20000"/>
              <a:lumOff val="80000"/>
            </a:schemeClr>
          </a:solidFill>
        </p:spPr>
        <p:txBody>
          <a:bodyPr wrap="square" rtlCol="0">
            <a:spAutoFit/>
          </a:bodyPr>
          <a:lstStyle/>
          <a:p>
            <a:pPr>
              <a:spcAft>
                <a:spcPts val="600"/>
              </a:spcAft>
            </a:pPr>
            <a:r>
              <a:rPr lang="en-US" b="1" dirty="0"/>
              <a:t>Note:</a:t>
            </a:r>
            <a:r>
              <a:rPr lang="en-US" dirty="0"/>
              <a:t> Nail polish, artificial and false nails must not be worn in clinical environments.</a:t>
            </a:r>
          </a:p>
          <a:p>
            <a:pPr>
              <a:spcAft>
                <a:spcPts val="600"/>
              </a:spcAft>
            </a:pPr>
            <a:r>
              <a:rPr lang="en-US" dirty="0"/>
              <a:t>Artificial or false nails continue to demonstrate increased opportunity for transmitting pathogenic  microorganisms.</a:t>
            </a:r>
          </a:p>
        </p:txBody>
      </p:sp>
    </p:spTree>
    <p:extLst>
      <p:ext uri="{BB962C8B-B14F-4D97-AF65-F5344CB8AC3E}">
        <p14:creationId xmlns:p14="http://schemas.microsoft.com/office/powerpoint/2010/main" val="268412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Perform hand hygiene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19</a:t>
            </a:fld>
            <a:endParaRPr lang="en-AU" dirty="0"/>
          </a:p>
        </p:txBody>
      </p:sp>
      <p:pic>
        <p:nvPicPr>
          <p:cNvPr id="10" name="Content Placeholder 4">
            <a:extLst>
              <a:ext uri="{FF2B5EF4-FFF2-40B4-BE49-F238E27FC236}">
                <a16:creationId xmlns:a16="http://schemas.microsoft.com/office/drawing/2014/main" id="{B585D6B5-224D-4C1D-8463-FB2AB99A22E7}"/>
              </a:ext>
            </a:extLst>
          </p:cNvPr>
          <p:cNvPicPr>
            <a:picLocks/>
          </p:cNvPicPr>
          <p:nvPr/>
        </p:nvPicPr>
        <p:blipFill rotWithShape="1">
          <a:blip r:embed="rId3">
            <a:extLst>
              <a:ext uri="{28A0092B-C50C-407E-A947-70E740481C1C}">
                <a14:useLocalDpi xmlns:a14="http://schemas.microsoft.com/office/drawing/2010/main"/>
              </a:ext>
            </a:extLst>
          </a:blip>
          <a:srcRect l="5721" t="40045" r="85867" b="42510"/>
          <a:stretch/>
        </p:blipFill>
        <p:spPr>
          <a:xfrm>
            <a:off x="695325" y="1390650"/>
            <a:ext cx="2933700" cy="3414570"/>
          </a:xfrm>
          <a:prstGeom prst="rect">
            <a:avLst/>
          </a:prstGeom>
        </p:spPr>
      </p:pic>
      <p:sp>
        <p:nvSpPr>
          <p:cNvPr id="3" name="TextBox 2"/>
          <p:cNvSpPr txBox="1"/>
          <p:nvPr/>
        </p:nvSpPr>
        <p:spPr>
          <a:xfrm>
            <a:off x="7730535" y="1350636"/>
            <a:ext cx="4194766" cy="2292935"/>
          </a:xfrm>
          <a:prstGeom prst="rect">
            <a:avLst/>
          </a:prstGeom>
          <a:noFill/>
        </p:spPr>
        <p:txBody>
          <a:bodyPr wrap="square" rtlCol="0">
            <a:spAutoFit/>
          </a:bodyPr>
          <a:lstStyle/>
          <a:p>
            <a:pPr>
              <a:spcAft>
                <a:spcPts val="600"/>
              </a:spcAft>
            </a:pPr>
            <a:r>
              <a:rPr lang="en-AU" sz="2000" dirty="0"/>
              <a:t>Clean hands with:</a:t>
            </a:r>
          </a:p>
          <a:p>
            <a:pPr marL="180975" indent="-180975">
              <a:spcAft>
                <a:spcPts val="600"/>
              </a:spcAft>
              <a:buFont typeface="Arial" panose="020B0604020202020204" pitchFamily="34" charset="0"/>
              <a:buChar char="•"/>
            </a:pPr>
            <a:r>
              <a:rPr lang="en-AU" dirty="0"/>
              <a:t>alcohol based hand rub (ABHR) in either liquid, foam or gel form; or</a:t>
            </a:r>
          </a:p>
          <a:p>
            <a:pPr marL="180975" indent="-180975">
              <a:spcAft>
                <a:spcPts val="600"/>
              </a:spcAft>
              <a:buFont typeface="Arial" panose="020B0604020202020204" pitchFamily="34" charset="0"/>
              <a:buChar char="•"/>
            </a:pPr>
            <a:r>
              <a:rPr lang="en-AU" dirty="0"/>
              <a:t>antiseptic liquid hand wash and running water; or </a:t>
            </a:r>
          </a:p>
          <a:p>
            <a:pPr marL="180975" indent="-180975">
              <a:spcAft>
                <a:spcPts val="600"/>
              </a:spcAft>
              <a:buFont typeface="Arial" panose="020B0604020202020204" pitchFamily="34" charset="0"/>
              <a:buChar char="•"/>
            </a:pPr>
            <a:r>
              <a:rPr lang="en-AU" dirty="0"/>
              <a:t>(plain) liquid soap and running water and dry with single use towels</a:t>
            </a:r>
          </a:p>
        </p:txBody>
      </p:sp>
      <p:sp>
        <p:nvSpPr>
          <p:cNvPr id="9" name="TextBox 8"/>
          <p:cNvSpPr txBox="1"/>
          <p:nvPr/>
        </p:nvSpPr>
        <p:spPr>
          <a:xfrm>
            <a:off x="3185984" y="5970379"/>
            <a:ext cx="5820032" cy="584775"/>
          </a:xfrm>
          <a:prstGeom prst="rect">
            <a:avLst/>
          </a:prstGeom>
          <a:noFill/>
        </p:spPr>
        <p:txBody>
          <a:bodyPr wrap="square" rtlCol="0">
            <a:spAutoFit/>
          </a:bodyPr>
          <a:lstStyle/>
          <a:p>
            <a:r>
              <a:rPr lang="en-AU" sz="1600" dirty="0">
                <a:hlinkClick r:id="rId4"/>
              </a:rPr>
              <a:t>National Hand Hygiene Initiative</a:t>
            </a:r>
          </a:p>
          <a:p>
            <a:r>
              <a:rPr lang="en-AU" sz="1600" dirty="0">
                <a:hlinkClick r:id="rId4"/>
              </a:rPr>
              <a:t>Infection Prevention and Control Practice Handbook</a:t>
            </a:r>
            <a:endParaRPr lang="en-AU" sz="1600"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5717" y="1390650"/>
            <a:ext cx="3690551" cy="2075935"/>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b="4813"/>
          <a:stretch/>
        </p:blipFill>
        <p:spPr>
          <a:xfrm>
            <a:off x="3755717" y="3557845"/>
            <a:ext cx="3690551" cy="2003779"/>
          </a:xfrm>
          <a:prstGeom prst="rect">
            <a:avLst/>
          </a:prstGeom>
        </p:spPr>
      </p:pic>
      <p:sp>
        <p:nvSpPr>
          <p:cNvPr id="11" name="TextBox 10">
            <a:extLst>
              <a:ext uri="{FF2B5EF4-FFF2-40B4-BE49-F238E27FC236}">
                <a16:creationId xmlns:a16="http://schemas.microsoft.com/office/drawing/2014/main" id="{ADA43935-A7F8-40FA-A7A7-A8FE37D5F3AA}"/>
              </a:ext>
            </a:extLst>
          </p:cNvPr>
          <p:cNvSpPr txBox="1"/>
          <p:nvPr/>
        </p:nvSpPr>
        <p:spPr>
          <a:xfrm>
            <a:off x="7730536" y="3807299"/>
            <a:ext cx="3788810" cy="1754326"/>
          </a:xfrm>
          <a:prstGeom prst="rect">
            <a:avLst/>
          </a:prstGeom>
          <a:solidFill>
            <a:schemeClr val="accent4">
              <a:lumMod val="20000"/>
              <a:lumOff val="80000"/>
            </a:schemeClr>
          </a:solidFill>
        </p:spPr>
        <p:txBody>
          <a:bodyPr wrap="square" rtlCol="0">
            <a:spAutoFit/>
          </a:bodyPr>
          <a:lstStyle/>
          <a:p>
            <a:r>
              <a:rPr lang="en-US" b="1" dirty="0"/>
              <a:t>Note: </a:t>
            </a:r>
            <a:r>
              <a:rPr lang="en-US" dirty="0"/>
              <a:t>manufacturers of ABHR solutions state the amount of solution delivered per pump dispenser action and how much solution is required per hand hygiene moment.</a:t>
            </a:r>
          </a:p>
        </p:txBody>
      </p:sp>
    </p:spTree>
    <p:extLst>
      <p:ext uri="{BB962C8B-B14F-4D97-AF65-F5344CB8AC3E}">
        <p14:creationId xmlns:p14="http://schemas.microsoft.com/office/powerpoint/2010/main" val="210873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Clinical Excellence Commission (CEC)</a:t>
            </a:r>
            <a:endParaRPr lang="en-AU" dirty="0"/>
          </a:p>
        </p:txBody>
      </p:sp>
      <p:sp>
        <p:nvSpPr>
          <p:cNvPr id="3" name="Text Placeholder 2"/>
          <p:cNvSpPr>
            <a:spLocks noGrp="1"/>
          </p:cNvSpPr>
          <p:nvPr>
            <p:ph type="body" sz="quarter" idx="13"/>
          </p:nvPr>
        </p:nvSpPr>
        <p:spPr>
          <a:xfrm>
            <a:off x="695325" y="1055877"/>
            <a:ext cx="10801350" cy="386498"/>
          </a:xfrm>
        </p:spPr>
        <p:txBody>
          <a:bodyPr/>
          <a:lstStyle/>
          <a:p>
            <a:pPr>
              <a:lnSpc>
                <a:spcPct val="100000"/>
              </a:lnSpc>
            </a:pPr>
            <a:r>
              <a:rPr lang="en-AU" sz="3200" dirty="0"/>
              <a:t>Specialists in safety: partners in improvement</a:t>
            </a:r>
          </a:p>
        </p:txBody>
      </p:sp>
      <p:sp>
        <p:nvSpPr>
          <p:cNvPr id="4" name="Content Placeholder 3"/>
          <p:cNvSpPr>
            <a:spLocks noGrp="1"/>
          </p:cNvSpPr>
          <p:nvPr>
            <p:ph sz="quarter" idx="14"/>
          </p:nvPr>
        </p:nvSpPr>
        <p:spPr>
          <a:xfrm>
            <a:off x="695325" y="2040556"/>
            <a:ext cx="10801350" cy="3521414"/>
          </a:xfrm>
        </p:spPr>
        <p:txBody>
          <a:bodyPr/>
          <a:lstStyle/>
          <a:p>
            <a:pPr marL="457200" indent="-457200">
              <a:lnSpc>
                <a:spcPct val="100000"/>
              </a:lnSpc>
              <a:spcBef>
                <a:spcPts val="1200"/>
              </a:spcBef>
              <a:spcAft>
                <a:spcPts val="600"/>
              </a:spcAft>
              <a:buFont typeface="Arial" panose="020B0604020202020204" pitchFamily="34" charset="0"/>
              <a:buChar char="•"/>
            </a:pPr>
            <a:r>
              <a:rPr lang="en-AU" sz="2000" dirty="0"/>
              <a:t>Committed to continuous improvement in patient safety.</a:t>
            </a:r>
          </a:p>
          <a:p>
            <a:pPr marL="457200" indent="-457200">
              <a:lnSpc>
                <a:spcPct val="100000"/>
              </a:lnSpc>
              <a:spcBef>
                <a:spcPts val="1200"/>
              </a:spcBef>
              <a:spcAft>
                <a:spcPts val="600"/>
              </a:spcAft>
              <a:buFont typeface="Arial" panose="020B0604020202020204" pitchFamily="34" charset="0"/>
              <a:buChar char="•"/>
            </a:pPr>
            <a:r>
              <a:rPr lang="en-AU" sz="2000" dirty="0"/>
              <a:t>In partnership with NSW local health districts and specialty networks, the CEC work to enhance and develop a strong and reliable safety culture, ensuring patients and their families and carers have a positive experience of care.</a:t>
            </a:r>
          </a:p>
          <a:p>
            <a:pPr marL="457200" indent="-457200">
              <a:lnSpc>
                <a:spcPct val="100000"/>
              </a:lnSpc>
              <a:spcBef>
                <a:spcPts val="1200"/>
              </a:spcBef>
              <a:spcAft>
                <a:spcPts val="600"/>
              </a:spcAft>
              <a:buFont typeface="Arial" panose="020B0604020202020204" pitchFamily="34" charset="0"/>
              <a:buChar char="•"/>
            </a:pPr>
            <a:r>
              <a:rPr lang="en-AU" sz="2000" dirty="0"/>
              <a:t>Striving for safer care, for every patient, every time.</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a:t>
            </a:fld>
            <a:endParaRPr lang="en-AU" dirty="0"/>
          </a:p>
        </p:txBody>
      </p:sp>
    </p:spTree>
    <p:extLst>
      <p:ext uri="{BB962C8B-B14F-4D97-AF65-F5344CB8AC3E}">
        <p14:creationId xmlns:p14="http://schemas.microsoft.com/office/powerpoint/2010/main" val="3798793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20</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407774" y="2414502"/>
            <a:ext cx="4269002"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334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392669" y="179510"/>
            <a:ext cx="10801350" cy="666505"/>
          </a:xfrm>
        </p:spPr>
        <p:txBody>
          <a:bodyPr/>
          <a:lstStyle/>
          <a:p>
            <a:r>
              <a:rPr lang="en-AU" dirty="0"/>
              <a:t>Put on Gown or Apron</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49217"/>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21</a:t>
            </a:fld>
            <a:endParaRPr lang="en-AU" dirty="0"/>
          </a:p>
        </p:txBody>
      </p:sp>
      <p:pic>
        <p:nvPicPr>
          <p:cNvPr id="9" name="Picture 6">
            <a:extLst>
              <a:ext uri="{FF2B5EF4-FFF2-40B4-BE49-F238E27FC236}">
                <a16:creationId xmlns:a16="http://schemas.microsoft.com/office/drawing/2014/main" id="{EAC1A4DE-72CA-4CCF-8DB7-E4FBE36402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143" y="1109920"/>
            <a:ext cx="1992312"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a:extLst>
              <a:ext uri="{FF2B5EF4-FFF2-40B4-BE49-F238E27FC236}">
                <a16:creationId xmlns:a16="http://schemas.microsoft.com/office/drawing/2014/main" id="{09C2DAEE-ACF2-4561-9579-D68200615A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1742" y="1110696"/>
            <a:ext cx="111125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E04A60AB-7712-41A4-B4B5-6F00DA36E97C}"/>
              </a:ext>
            </a:extLst>
          </p:cNvPr>
          <p:cNvPicPr>
            <a:picLocks noChangeAspect="1" noChangeArrowheads="1"/>
          </p:cNvPicPr>
          <p:nvPr/>
        </p:nvPicPr>
        <p:blipFill>
          <a:blip r:embed="rId5">
            <a:extLst>
              <a:ext uri="{28A0092B-C50C-407E-A947-70E740481C1C}">
                <a14:useLocalDpi xmlns:a14="http://schemas.microsoft.com/office/drawing/2010/main"/>
              </a:ext>
            </a:extLst>
          </a:blip>
          <a:srcRect r="6413"/>
          <a:stretch>
            <a:fillRect/>
          </a:stretch>
        </p:blipFill>
        <p:spPr bwMode="auto">
          <a:xfrm>
            <a:off x="4459327" y="1078608"/>
            <a:ext cx="1482725"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a:extLst>
              <a:ext uri="{FF2B5EF4-FFF2-40B4-BE49-F238E27FC236}">
                <a16:creationId xmlns:a16="http://schemas.microsoft.com/office/drawing/2014/main" id="{A6E4A42A-9824-4DC9-ABB6-A4E74BA2620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0555" y="318129"/>
            <a:ext cx="1585913"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a:extLst>
              <a:ext uri="{FF2B5EF4-FFF2-40B4-BE49-F238E27FC236}">
                <a16:creationId xmlns:a16="http://schemas.microsoft.com/office/drawing/2014/main" id="{292DD591-87E4-4939-A7B2-80848BD693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585161" y="427326"/>
            <a:ext cx="1042988"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74E9BB0B-3944-4F2B-9456-884DA50B0739}"/>
              </a:ext>
            </a:extLst>
          </p:cNvPr>
          <p:cNvSpPr txBox="1"/>
          <p:nvPr/>
        </p:nvSpPr>
        <p:spPr>
          <a:xfrm>
            <a:off x="695325" y="4315660"/>
            <a:ext cx="2158711" cy="1077218"/>
          </a:xfrm>
          <a:prstGeom prst="rect">
            <a:avLst/>
          </a:prstGeom>
          <a:noFill/>
        </p:spPr>
        <p:txBody>
          <a:bodyPr wrap="square">
            <a:spAutoFit/>
          </a:bodyPr>
          <a:lstStyle/>
          <a:p>
            <a:pPr algn="l">
              <a:defRPr/>
            </a:pPr>
            <a:r>
              <a:rPr lang="en-AU" sz="1600" b="1" dirty="0">
                <a:latin typeface="+mn-lt"/>
              </a:rPr>
              <a:t>1. Open the gown without it touching any surfaces such as floor or wall</a:t>
            </a:r>
          </a:p>
        </p:txBody>
      </p:sp>
      <p:sp>
        <p:nvSpPr>
          <p:cNvPr id="18" name="TextBox 17">
            <a:extLst>
              <a:ext uri="{FF2B5EF4-FFF2-40B4-BE49-F238E27FC236}">
                <a16:creationId xmlns:a16="http://schemas.microsoft.com/office/drawing/2014/main" id="{561707F1-8F56-4B65-89D0-E70428E086B4}"/>
              </a:ext>
            </a:extLst>
          </p:cNvPr>
          <p:cNvSpPr txBox="1"/>
          <p:nvPr/>
        </p:nvSpPr>
        <p:spPr>
          <a:xfrm>
            <a:off x="3014661" y="4257144"/>
            <a:ext cx="1379537" cy="1077218"/>
          </a:xfrm>
          <a:prstGeom prst="rect">
            <a:avLst/>
          </a:prstGeom>
          <a:noFill/>
        </p:spPr>
        <p:txBody>
          <a:bodyPr wrap="square">
            <a:spAutoFit/>
          </a:bodyPr>
          <a:lstStyle/>
          <a:p>
            <a:pPr algn="l">
              <a:defRPr/>
            </a:pPr>
            <a:r>
              <a:rPr lang="en-AU" sz="1600" b="1" dirty="0">
                <a:latin typeface="+mn-lt"/>
              </a:rPr>
              <a:t>2. Ties secured at the waist at the back</a:t>
            </a:r>
          </a:p>
        </p:txBody>
      </p:sp>
      <p:sp>
        <p:nvSpPr>
          <p:cNvPr id="19" name="TextBox 18">
            <a:extLst>
              <a:ext uri="{FF2B5EF4-FFF2-40B4-BE49-F238E27FC236}">
                <a16:creationId xmlns:a16="http://schemas.microsoft.com/office/drawing/2014/main" id="{D386EF76-6CA2-432A-862E-F6D8D2215B1F}"/>
              </a:ext>
            </a:extLst>
          </p:cNvPr>
          <p:cNvSpPr txBox="1"/>
          <p:nvPr/>
        </p:nvSpPr>
        <p:spPr>
          <a:xfrm>
            <a:off x="4419347" y="4237749"/>
            <a:ext cx="1522705" cy="1077218"/>
          </a:xfrm>
          <a:prstGeom prst="rect">
            <a:avLst/>
          </a:prstGeom>
          <a:noFill/>
        </p:spPr>
        <p:txBody>
          <a:bodyPr wrap="square">
            <a:spAutoFit/>
          </a:bodyPr>
          <a:lstStyle/>
          <a:p>
            <a:pPr algn="l">
              <a:defRPr/>
            </a:pPr>
            <a:r>
              <a:rPr lang="en-AU" sz="1600" b="1" dirty="0">
                <a:latin typeface="+mn-lt"/>
              </a:rPr>
              <a:t>3. Thumb hooks (some gowns) over the thumb</a:t>
            </a:r>
          </a:p>
        </p:txBody>
      </p:sp>
      <p:sp>
        <p:nvSpPr>
          <p:cNvPr id="20" name="TextBox 19">
            <a:extLst>
              <a:ext uri="{FF2B5EF4-FFF2-40B4-BE49-F238E27FC236}">
                <a16:creationId xmlns:a16="http://schemas.microsoft.com/office/drawing/2014/main" id="{C47BA3DF-35F2-4646-A011-C38686684768}"/>
              </a:ext>
            </a:extLst>
          </p:cNvPr>
          <p:cNvSpPr txBox="1"/>
          <p:nvPr/>
        </p:nvSpPr>
        <p:spPr>
          <a:xfrm>
            <a:off x="6714503" y="3556952"/>
            <a:ext cx="2310189" cy="1400383"/>
          </a:xfrm>
          <a:prstGeom prst="rect">
            <a:avLst/>
          </a:prstGeom>
          <a:noFill/>
        </p:spPr>
        <p:txBody>
          <a:bodyPr wrap="square">
            <a:spAutoFit/>
          </a:bodyPr>
          <a:lstStyle/>
          <a:p>
            <a:pPr algn="l">
              <a:spcAft>
                <a:spcPts val="600"/>
              </a:spcAft>
              <a:defRPr/>
            </a:pPr>
            <a:r>
              <a:rPr lang="en-AU" sz="1600" b="1" dirty="0">
                <a:latin typeface="+mn-lt"/>
              </a:rPr>
              <a:t>1. Bare below elbows</a:t>
            </a:r>
          </a:p>
          <a:p>
            <a:pPr algn="l">
              <a:defRPr/>
            </a:pPr>
            <a:r>
              <a:rPr lang="en-AU" sz="1600" b="1" dirty="0">
                <a:latin typeface="+mn-lt"/>
              </a:rPr>
              <a:t>2. Open the apron without  it touching any surfaces such as floor or wall</a:t>
            </a:r>
          </a:p>
        </p:txBody>
      </p:sp>
      <p:sp>
        <p:nvSpPr>
          <p:cNvPr id="21" name="TextBox 20">
            <a:extLst>
              <a:ext uri="{FF2B5EF4-FFF2-40B4-BE49-F238E27FC236}">
                <a16:creationId xmlns:a16="http://schemas.microsoft.com/office/drawing/2014/main" id="{0447A6EC-73A2-4394-85BF-009AAEEFC3CE}"/>
              </a:ext>
            </a:extLst>
          </p:cNvPr>
          <p:cNvSpPr txBox="1"/>
          <p:nvPr/>
        </p:nvSpPr>
        <p:spPr>
          <a:xfrm>
            <a:off x="9585161" y="3698445"/>
            <a:ext cx="1379537" cy="1077913"/>
          </a:xfrm>
          <a:prstGeom prst="rect">
            <a:avLst/>
          </a:prstGeom>
          <a:noFill/>
        </p:spPr>
        <p:txBody>
          <a:bodyPr>
            <a:spAutoFit/>
          </a:bodyPr>
          <a:lstStyle/>
          <a:p>
            <a:pPr algn="l">
              <a:defRPr/>
            </a:pPr>
            <a:r>
              <a:rPr lang="en-AU" sz="1600" b="1" dirty="0">
                <a:latin typeface="+mn-lt"/>
              </a:rPr>
              <a:t>3. Ties secured at the waist at the back</a:t>
            </a:r>
          </a:p>
        </p:txBody>
      </p:sp>
      <p:sp>
        <p:nvSpPr>
          <p:cNvPr id="3" name="Arrow: Up 2">
            <a:extLst>
              <a:ext uri="{FF2B5EF4-FFF2-40B4-BE49-F238E27FC236}">
                <a16:creationId xmlns:a16="http://schemas.microsoft.com/office/drawing/2014/main" id="{42C71761-1D8C-49BD-98FB-BA9A38A0672D}"/>
              </a:ext>
            </a:extLst>
          </p:cNvPr>
          <p:cNvSpPr/>
          <p:nvPr/>
        </p:nvSpPr>
        <p:spPr>
          <a:xfrm rot="3115106">
            <a:off x="5277535" y="2850220"/>
            <a:ext cx="170438" cy="4530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Up 21">
            <a:extLst>
              <a:ext uri="{FF2B5EF4-FFF2-40B4-BE49-F238E27FC236}">
                <a16:creationId xmlns:a16="http://schemas.microsoft.com/office/drawing/2014/main" id="{1D08B298-F54A-4E54-9AAC-B75FE3047164}"/>
              </a:ext>
            </a:extLst>
          </p:cNvPr>
          <p:cNvSpPr/>
          <p:nvPr/>
        </p:nvSpPr>
        <p:spPr>
          <a:xfrm>
            <a:off x="7468727" y="2007489"/>
            <a:ext cx="170438" cy="4530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151B6D11-5F61-4739-A69C-7F4FA4A3F9D2}"/>
              </a:ext>
            </a:extLst>
          </p:cNvPr>
          <p:cNvSpPr txBox="1"/>
          <p:nvPr/>
        </p:nvSpPr>
        <p:spPr>
          <a:xfrm>
            <a:off x="3231872" y="5478772"/>
            <a:ext cx="5831751" cy="646331"/>
          </a:xfrm>
          <a:prstGeom prst="rect">
            <a:avLst/>
          </a:prstGeom>
          <a:noFill/>
        </p:spPr>
        <p:txBody>
          <a:bodyPr wrap="square" rtlCol="0">
            <a:spAutoFit/>
          </a:bodyPr>
          <a:lstStyle/>
          <a:p>
            <a:r>
              <a:rPr lang="en-US" dirty="0"/>
              <a:t>Gowns &amp; aprons come in different shapes and colours.</a:t>
            </a:r>
          </a:p>
          <a:p>
            <a:r>
              <a:rPr lang="en-US" dirty="0"/>
              <a:t> Local supply and availability may vary. </a:t>
            </a:r>
            <a:endParaRPr lang="en-AU" dirty="0"/>
          </a:p>
        </p:txBody>
      </p:sp>
      <p:sp>
        <p:nvSpPr>
          <p:cNvPr id="24" name="TextBox 23">
            <a:extLst>
              <a:ext uri="{FF2B5EF4-FFF2-40B4-BE49-F238E27FC236}">
                <a16:creationId xmlns:a16="http://schemas.microsoft.com/office/drawing/2014/main" id="{9AEE1209-740A-4446-B87D-5D1E01E2366E}"/>
              </a:ext>
            </a:extLst>
          </p:cNvPr>
          <p:cNvSpPr txBox="1"/>
          <p:nvPr/>
        </p:nvSpPr>
        <p:spPr>
          <a:xfrm>
            <a:off x="6580534" y="5039969"/>
            <a:ext cx="5193610" cy="369332"/>
          </a:xfrm>
          <a:prstGeom prst="rect">
            <a:avLst/>
          </a:prstGeom>
          <a:solidFill>
            <a:schemeClr val="accent4">
              <a:lumMod val="20000"/>
              <a:lumOff val="80000"/>
            </a:schemeClr>
          </a:solidFill>
        </p:spPr>
        <p:txBody>
          <a:bodyPr wrap="square" rtlCol="0">
            <a:spAutoFit/>
          </a:bodyPr>
          <a:lstStyle/>
          <a:p>
            <a:r>
              <a:rPr lang="en-US" dirty="0"/>
              <a:t>Note: the tie for both styles is secured at the back</a:t>
            </a:r>
          </a:p>
        </p:txBody>
      </p:sp>
    </p:spTree>
    <p:extLst>
      <p:ext uri="{BB962C8B-B14F-4D97-AF65-F5344CB8AC3E}">
        <p14:creationId xmlns:p14="http://schemas.microsoft.com/office/powerpoint/2010/main" val="20245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22</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407774" y="2909802"/>
            <a:ext cx="3145052"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9648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Surgical masks for droplet precautions</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23</a:t>
            </a:fld>
            <a:endParaRPr lang="en-AU" dirty="0"/>
          </a:p>
        </p:txBody>
      </p:sp>
      <p:sp>
        <p:nvSpPr>
          <p:cNvPr id="26" name="Rectangle 25">
            <a:extLst>
              <a:ext uri="{FF2B5EF4-FFF2-40B4-BE49-F238E27FC236}">
                <a16:creationId xmlns:a16="http://schemas.microsoft.com/office/drawing/2014/main" id="{C67DD56B-6FD2-4F8B-B856-8E8C901DA34C}"/>
              </a:ext>
            </a:extLst>
          </p:cNvPr>
          <p:cNvSpPr/>
          <p:nvPr/>
        </p:nvSpPr>
        <p:spPr>
          <a:xfrm>
            <a:off x="695325" y="4492417"/>
            <a:ext cx="2439264" cy="646331"/>
          </a:xfrm>
          <a:prstGeom prst="rect">
            <a:avLst/>
          </a:prstGeom>
        </p:spPr>
        <p:txBody>
          <a:bodyPr wrap="square">
            <a:spAutoFit/>
          </a:bodyPr>
          <a:lstStyle/>
          <a:p>
            <a:pPr marL="266700" indent="-266700" algn="l">
              <a:buFont typeface="+mj-lt"/>
              <a:buAutoNum type="arabicPeriod"/>
              <a:defRPr/>
            </a:pPr>
            <a:r>
              <a:rPr lang="en-AU" sz="1800" dirty="0">
                <a:latin typeface="+mn-lt"/>
              </a:rPr>
              <a:t>Handle the mask by the straps only</a:t>
            </a:r>
          </a:p>
        </p:txBody>
      </p:sp>
      <p:sp>
        <p:nvSpPr>
          <p:cNvPr id="27" name="Rectangle 26">
            <a:extLst>
              <a:ext uri="{FF2B5EF4-FFF2-40B4-BE49-F238E27FC236}">
                <a16:creationId xmlns:a16="http://schemas.microsoft.com/office/drawing/2014/main" id="{6FE9A7F6-E53F-4C0B-85B0-E0FEEF1BE0CB}"/>
              </a:ext>
            </a:extLst>
          </p:cNvPr>
          <p:cNvSpPr/>
          <p:nvPr/>
        </p:nvSpPr>
        <p:spPr>
          <a:xfrm>
            <a:off x="3255235" y="4485065"/>
            <a:ext cx="4135401" cy="369332"/>
          </a:xfrm>
          <a:prstGeom prst="rect">
            <a:avLst/>
          </a:prstGeom>
        </p:spPr>
        <p:txBody>
          <a:bodyPr wrap="square">
            <a:spAutoFit/>
          </a:bodyPr>
          <a:lstStyle/>
          <a:p>
            <a:pPr algn="l">
              <a:defRPr/>
            </a:pPr>
            <a:r>
              <a:rPr lang="en-AU" sz="1800" dirty="0">
                <a:latin typeface="+mn-lt"/>
              </a:rPr>
              <a:t>2. Secure loops behind the ears</a:t>
            </a:r>
          </a:p>
        </p:txBody>
      </p:sp>
      <p:sp>
        <p:nvSpPr>
          <p:cNvPr id="28" name="Rectangle 27">
            <a:extLst>
              <a:ext uri="{FF2B5EF4-FFF2-40B4-BE49-F238E27FC236}">
                <a16:creationId xmlns:a16="http://schemas.microsoft.com/office/drawing/2014/main" id="{D1D5CB62-73C5-4D1C-8011-9A83B2E8E4D6}"/>
              </a:ext>
            </a:extLst>
          </p:cNvPr>
          <p:cNvSpPr/>
          <p:nvPr/>
        </p:nvSpPr>
        <p:spPr>
          <a:xfrm>
            <a:off x="7511282" y="4495195"/>
            <a:ext cx="3794893" cy="643554"/>
          </a:xfrm>
          <a:prstGeom prst="rect">
            <a:avLst/>
          </a:prstGeom>
        </p:spPr>
        <p:txBody>
          <a:bodyPr wrap="square">
            <a:spAutoFit/>
          </a:bodyPr>
          <a:lstStyle/>
          <a:p>
            <a:pPr algn="l">
              <a:defRPr/>
            </a:pPr>
            <a:r>
              <a:rPr lang="en-AU" sz="1800" dirty="0">
                <a:latin typeface="+mn-lt"/>
              </a:rPr>
              <a:t>3. Mould the nose piece to fit</a:t>
            </a:r>
            <a:br>
              <a:rPr lang="en-AU" sz="1800" dirty="0">
                <a:latin typeface="+mn-lt"/>
              </a:rPr>
            </a:br>
            <a:r>
              <a:rPr lang="en-AU" sz="1800" dirty="0">
                <a:latin typeface="+mn-lt"/>
              </a:rPr>
              <a:t>    your face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8240"/>
          <a:stretch/>
        </p:blipFill>
        <p:spPr>
          <a:xfrm>
            <a:off x="695325" y="1474855"/>
            <a:ext cx="2359424" cy="29085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2609" y="1474894"/>
            <a:ext cx="4000045" cy="2908560"/>
          </a:xfrm>
          <a:prstGeom prst="rect">
            <a:avLst/>
          </a:prstGeom>
        </p:spPr>
      </p:pic>
      <p:pic>
        <p:nvPicPr>
          <p:cNvPr id="9" name="Picture 8" descr="A close up of a person&#10;&#10;Description automatically generated">
            <a:extLst>
              <a:ext uri="{FF2B5EF4-FFF2-40B4-BE49-F238E27FC236}">
                <a16:creationId xmlns:a16="http://schemas.microsoft.com/office/drawing/2014/main" id="{8F98798F-F4C6-47AA-AFB7-E9EF02A037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750" t="9777" r="11821" b="13080"/>
          <a:stretch/>
        </p:blipFill>
        <p:spPr>
          <a:xfrm>
            <a:off x="7530514" y="1474893"/>
            <a:ext cx="3988830" cy="2908523"/>
          </a:xfrm>
          <a:prstGeom prst="rect">
            <a:avLst/>
          </a:prstGeom>
        </p:spPr>
      </p:pic>
    </p:spTree>
    <p:extLst>
      <p:ext uri="{BB962C8B-B14F-4D97-AF65-F5344CB8AC3E}">
        <p14:creationId xmlns:p14="http://schemas.microsoft.com/office/powerpoint/2010/main" val="203523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P2/N95 masks for airborne precautions</a:t>
            </a:r>
          </a:p>
        </p:txBody>
      </p:sp>
      <p:sp>
        <p:nvSpPr>
          <p:cNvPr id="4" name="Content Placeholder 3"/>
          <p:cNvSpPr>
            <a:spLocks noGrp="1"/>
          </p:cNvSpPr>
          <p:nvPr>
            <p:ph sz="quarter" idx="14"/>
          </p:nvPr>
        </p:nvSpPr>
        <p:spPr>
          <a:xfrm>
            <a:off x="695325" y="4484934"/>
            <a:ext cx="4048178" cy="688481"/>
          </a:xfrm>
        </p:spPr>
        <p:txBody>
          <a:bodyPr/>
          <a:lstStyle/>
          <a:p>
            <a:pPr marL="342900" indent="-342900">
              <a:lnSpc>
                <a:spcPct val="100000"/>
              </a:lnSpc>
              <a:buFont typeface="+mj-lt"/>
              <a:buAutoNum type="arabicPeriod"/>
            </a:pPr>
            <a:r>
              <a:rPr lang="en-AU" sz="1800" dirty="0"/>
              <a:t>Put on a P2 or N95 mask to  cover your nose and mouth.</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24</a:t>
            </a:fld>
            <a:endParaRPr lang="en-AU" dirty="0"/>
          </a:p>
        </p:txBody>
      </p:sp>
      <p:grpSp>
        <p:nvGrpSpPr>
          <p:cNvPr id="14" name="Group 13"/>
          <p:cNvGrpSpPr/>
          <p:nvPr/>
        </p:nvGrpSpPr>
        <p:grpSpPr>
          <a:xfrm>
            <a:off x="695326" y="1453205"/>
            <a:ext cx="10801350" cy="2942805"/>
            <a:chOff x="1257300" y="1453206"/>
            <a:chExt cx="9534525" cy="2597661"/>
          </a:xfrm>
        </p:grpSpPr>
        <p:grpSp>
          <p:nvGrpSpPr>
            <p:cNvPr id="3" name="Group 2"/>
            <p:cNvGrpSpPr/>
            <p:nvPr/>
          </p:nvGrpSpPr>
          <p:grpSpPr>
            <a:xfrm>
              <a:off x="1257300" y="1453206"/>
              <a:ext cx="7319816" cy="2597661"/>
              <a:chOff x="695325" y="1453207"/>
              <a:chExt cx="6325231" cy="2244702"/>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23313"/>
              <a:stretch/>
            </p:blipFill>
            <p:spPr>
              <a:xfrm>
                <a:off x="3960294" y="1453207"/>
                <a:ext cx="3060262" cy="224470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22929" b="3288"/>
              <a:stretch/>
            </p:blipFill>
            <p:spPr>
              <a:xfrm>
                <a:off x="695325" y="1453207"/>
                <a:ext cx="3073175" cy="2236172"/>
              </a:xfrm>
              <a:prstGeom prst="rect">
                <a:avLst/>
              </a:prstGeom>
            </p:spPr>
          </p:pic>
        </p:grpSp>
        <p:grpSp>
          <p:nvGrpSpPr>
            <p:cNvPr id="13" name="Group 12"/>
            <p:cNvGrpSpPr/>
            <p:nvPr/>
          </p:nvGrpSpPr>
          <p:grpSpPr>
            <a:xfrm>
              <a:off x="8646668" y="1453206"/>
              <a:ext cx="2145157" cy="2575746"/>
              <a:chOff x="8028969" y="1453206"/>
              <a:chExt cx="3348019" cy="4020054"/>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8969" y="1453206"/>
                <a:ext cx="3348019" cy="1912857"/>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969" y="3437066"/>
                <a:ext cx="3348019" cy="2036194"/>
              </a:xfrm>
              <a:prstGeom prst="rect">
                <a:avLst/>
              </a:prstGeom>
            </p:spPr>
          </p:pic>
        </p:grpSp>
      </p:grpSp>
      <p:sp>
        <p:nvSpPr>
          <p:cNvPr id="11" name="TextBox 10">
            <a:extLst>
              <a:ext uri="{FF2B5EF4-FFF2-40B4-BE49-F238E27FC236}">
                <a16:creationId xmlns:a16="http://schemas.microsoft.com/office/drawing/2014/main" id="{26B41D4A-B7BE-4AF7-9272-0082A65AC558}"/>
              </a:ext>
            </a:extLst>
          </p:cNvPr>
          <p:cNvSpPr txBox="1"/>
          <p:nvPr/>
        </p:nvSpPr>
        <p:spPr>
          <a:xfrm>
            <a:off x="3194495" y="5553972"/>
            <a:ext cx="8324850" cy="584775"/>
          </a:xfrm>
          <a:prstGeom prst="rect">
            <a:avLst/>
          </a:prstGeom>
          <a:solidFill>
            <a:schemeClr val="accent4">
              <a:lumMod val="20000"/>
              <a:lumOff val="80000"/>
            </a:schemeClr>
          </a:solidFill>
        </p:spPr>
        <p:txBody>
          <a:bodyPr wrap="square" rtlCol="0">
            <a:spAutoFit/>
          </a:bodyPr>
          <a:lstStyle/>
          <a:p>
            <a:r>
              <a:rPr lang="en-US" sz="1600" b="1" dirty="0"/>
              <a:t>Note: </a:t>
            </a:r>
            <a:r>
              <a:rPr lang="en-US" sz="1600" dirty="0"/>
              <a:t>Do not be confused with </a:t>
            </a:r>
            <a:r>
              <a:rPr lang="en-US" sz="1600" dirty="0">
                <a:solidFill>
                  <a:schemeClr val="accent1"/>
                </a:solidFill>
              </a:rPr>
              <a:t>fit testing and fit checking. </a:t>
            </a:r>
            <a:r>
              <a:rPr lang="en-US" sz="1600" dirty="0"/>
              <a:t>Fit checking is a safety measure performed at the time of donning the P2/N95 mask prior to the airborne exposure risk.</a:t>
            </a:r>
          </a:p>
        </p:txBody>
      </p:sp>
      <p:sp>
        <p:nvSpPr>
          <p:cNvPr id="12" name="Rectangle 11"/>
          <p:cNvSpPr/>
          <p:nvPr/>
        </p:nvSpPr>
        <p:spPr>
          <a:xfrm>
            <a:off x="4975701" y="4484934"/>
            <a:ext cx="6520975" cy="923330"/>
          </a:xfrm>
          <a:prstGeom prst="rect">
            <a:avLst/>
          </a:prstGeom>
        </p:spPr>
        <p:txBody>
          <a:bodyPr wrap="square">
            <a:spAutoFit/>
          </a:bodyPr>
          <a:lstStyle/>
          <a:p>
            <a:pPr marL="266700" indent="-266700">
              <a:spcAft>
                <a:spcPts val="600"/>
              </a:spcAft>
              <a:buFont typeface="+mj-lt"/>
              <a:buAutoNum type="arabicPeriod" startAt="2"/>
            </a:pPr>
            <a:r>
              <a:rPr lang="en-AU" dirty="0"/>
              <a:t>You should perform a </a:t>
            </a:r>
            <a:r>
              <a:rPr lang="en-AU" dirty="0">
                <a:hlinkClick r:id="rId7"/>
              </a:rPr>
              <a:t>fit check immediately </a:t>
            </a:r>
            <a:r>
              <a:rPr lang="en-AU" dirty="0"/>
              <a:t>after donning the mask. Breathe in and out to check that air is not escaping and the mask fits you well. </a:t>
            </a:r>
          </a:p>
        </p:txBody>
      </p:sp>
    </p:spTree>
    <p:extLst>
      <p:ext uri="{BB962C8B-B14F-4D97-AF65-F5344CB8AC3E}">
        <p14:creationId xmlns:p14="http://schemas.microsoft.com/office/powerpoint/2010/main" val="280556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P2/N95 masks for airborne precautions</a:t>
            </a:r>
          </a:p>
        </p:txBody>
      </p:sp>
      <p:pic>
        <p:nvPicPr>
          <p:cNvPr id="7" name="Content Placeholder 6">
            <a:hlinkClick r:id="rId3"/>
          </p:cNvPr>
          <p:cNvPicPr>
            <a:picLocks noGrp="1" noChangeAspect="1"/>
          </p:cNvPicPr>
          <p:nvPr>
            <p:ph sz="quarter" idx="14"/>
          </p:nvPr>
        </p:nvPicPr>
        <p:blipFill>
          <a:blip r:embed="rId4" cstate="screen">
            <a:extLst>
              <a:ext uri="{28A0092B-C50C-407E-A947-70E740481C1C}">
                <a14:useLocalDpi xmlns:a14="http://schemas.microsoft.com/office/drawing/2010/main"/>
              </a:ext>
            </a:extLst>
          </a:blip>
          <a:stretch>
            <a:fillRect/>
          </a:stretch>
        </p:blipFill>
        <p:spPr>
          <a:xfrm>
            <a:off x="1578991" y="1156987"/>
            <a:ext cx="8629708" cy="4383332"/>
          </a:xfrm>
        </p:spPr>
      </p:pic>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25</a:t>
            </a:fld>
            <a:endParaRPr lang="en-AU" dirty="0"/>
          </a:p>
        </p:txBody>
      </p:sp>
      <p:sp>
        <p:nvSpPr>
          <p:cNvPr id="8" name="TextBox 7">
            <a:hlinkClick r:id="rId3"/>
            <a:extLst>
              <a:ext uri="{FF2B5EF4-FFF2-40B4-BE49-F238E27FC236}">
                <a16:creationId xmlns:a16="http://schemas.microsoft.com/office/drawing/2014/main" id="{95E0199C-4F1B-46E0-A81E-F000113D1697}"/>
              </a:ext>
            </a:extLst>
          </p:cNvPr>
          <p:cNvSpPr txBox="1"/>
          <p:nvPr/>
        </p:nvSpPr>
        <p:spPr>
          <a:xfrm>
            <a:off x="4316131" y="5663434"/>
            <a:ext cx="3155428" cy="338554"/>
          </a:xfrm>
          <a:prstGeom prst="rect">
            <a:avLst/>
          </a:prstGeom>
          <a:noFill/>
        </p:spPr>
        <p:txBody>
          <a:bodyPr wrap="square" rtlCol="0">
            <a:spAutoFit/>
          </a:bodyPr>
          <a:lstStyle/>
          <a:p>
            <a:r>
              <a:rPr lang="en-AU" sz="16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Fit-checking-chart-2020.pdf</a:t>
            </a:r>
            <a:endParaRPr lang="en-AU" sz="1600" dirty="0">
              <a:solidFill>
                <a:schemeClr val="accent1">
                  <a:lumMod val="60000"/>
                  <a:lumOff val="40000"/>
                </a:schemeClr>
              </a:solidFill>
            </a:endParaRPr>
          </a:p>
        </p:txBody>
      </p:sp>
    </p:spTree>
    <p:extLst>
      <p:ext uri="{BB962C8B-B14F-4D97-AF65-F5344CB8AC3E}">
        <p14:creationId xmlns:p14="http://schemas.microsoft.com/office/powerpoint/2010/main" val="90987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26</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407773" y="3366613"/>
            <a:ext cx="4526177"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222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72655" y="512763"/>
            <a:ext cx="10824019" cy="666505"/>
          </a:xfrm>
        </p:spPr>
        <p:txBody>
          <a:bodyPr/>
          <a:lstStyle/>
          <a:p>
            <a:r>
              <a:rPr lang="en-AU" dirty="0"/>
              <a:t>Eye protection</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27</a:t>
            </a:fld>
            <a:endParaRPr lang="en-AU" dirty="0"/>
          </a:p>
        </p:txBody>
      </p:sp>
      <p:sp>
        <p:nvSpPr>
          <p:cNvPr id="16" name="Rectangle 15">
            <a:extLst>
              <a:ext uri="{FF2B5EF4-FFF2-40B4-BE49-F238E27FC236}">
                <a16:creationId xmlns:a16="http://schemas.microsoft.com/office/drawing/2014/main" id="{FCC2CEBF-3AEC-4E8D-B6BB-CF4B08312A8A}"/>
              </a:ext>
            </a:extLst>
          </p:cNvPr>
          <p:cNvSpPr/>
          <p:nvPr/>
        </p:nvSpPr>
        <p:spPr>
          <a:xfrm>
            <a:off x="751447" y="4522670"/>
            <a:ext cx="5138076" cy="1169551"/>
          </a:xfrm>
          <a:prstGeom prst="rect">
            <a:avLst/>
          </a:prstGeom>
        </p:spPr>
        <p:txBody>
          <a:bodyPr wrap="square">
            <a:spAutoFit/>
          </a:bodyPr>
          <a:lstStyle/>
          <a:p>
            <a:pPr algn="l">
              <a:spcBef>
                <a:spcPts val="0"/>
              </a:spcBef>
              <a:spcAft>
                <a:spcPts val="600"/>
              </a:spcAft>
              <a:defRPr/>
            </a:pPr>
            <a:r>
              <a:rPr lang="en-AU" sz="2000" dirty="0">
                <a:latin typeface="+mn-lt"/>
              </a:rPr>
              <a:t>Ensure eye protection</a:t>
            </a:r>
          </a:p>
          <a:p>
            <a:pPr marL="342900" indent="-342900" algn="l">
              <a:spcBef>
                <a:spcPts val="0"/>
              </a:spcBef>
              <a:spcAft>
                <a:spcPts val="600"/>
              </a:spcAft>
              <a:buFont typeface="Arial" pitchFamily="34" charset="0"/>
              <a:buChar char="•"/>
              <a:defRPr/>
            </a:pPr>
            <a:r>
              <a:rPr lang="en-AU" sz="2000" dirty="0">
                <a:latin typeface="+mn-lt"/>
              </a:rPr>
              <a:t>is secure</a:t>
            </a:r>
          </a:p>
          <a:p>
            <a:pPr marL="342900" indent="-342900" algn="l">
              <a:spcBef>
                <a:spcPts val="0"/>
              </a:spcBef>
              <a:spcAft>
                <a:spcPts val="600"/>
              </a:spcAft>
              <a:buFont typeface="Arial" pitchFamily="34" charset="0"/>
              <a:buChar char="•"/>
              <a:defRPr/>
            </a:pPr>
            <a:r>
              <a:rPr lang="en-AU" sz="2000" dirty="0">
                <a:latin typeface="+mn-lt"/>
              </a:rPr>
              <a:t>doesn’t need adjustment after applying </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5906" r="2653"/>
          <a:stretch/>
        </p:blipFill>
        <p:spPr>
          <a:xfrm>
            <a:off x="751447" y="1453205"/>
            <a:ext cx="3705970" cy="2917978"/>
          </a:xfrm>
          <a:prstGeom prst="rect">
            <a:avLst/>
          </a:prstGeom>
        </p:spPr>
      </p:pic>
      <p:pic>
        <p:nvPicPr>
          <p:cNvPr id="11" name="Picture 10" descr="A person with a beard and sunglasses&#10;&#10;Description automatically generated">
            <a:extLst>
              <a:ext uri="{FF2B5EF4-FFF2-40B4-BE49-F238E27FC236}">
                <a16:creationId xmlns:a16="http://schemas.microsoft.com/office/drawing/2014/main" id="{70464167-364D-4FA9-B9AE-B9E1169436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628" r="22857" b="17191"/>
          <a:stretch/>
        </p:blipFill>
        <p:spPr>
          <a:xfrm>
            <a:off x="7954297" y="1453205"/>
            <a:ext cx="3661740" cy="2917978"/>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E8AB2BB3-2215-4D14-B26B-3F08F8462B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9756" r="26528"/>
          <a:stretch/>
        </p:blipFill>
        <p:spPr>
          <a:xfrm>
            <a:off x="4708860" y="1453205"/>
            <a:ext cx="2993994" cy="2932583"/>
          </a:xfrm>
          <a:prstGeom prst="rect">
            <a:avLst/>
          </a:prstGeom>
        </p:spPr>
      </p:pic>
      <p:sp>
        <p:nvSpPr>
          <p:cNvPr id="13" name="TextBox 12">
            <a:extLst>
              <a:ext uri="{FF2B5EF4-FFF2-40B4-BE49-F238E27FC236}">
                <a16:creationId xmlns:a16="http://schemas.microsoft.com/office/drawing/2014/main" id="{A82B21E7-A4F9-4ABA-9971-60850082B57B}"/>
              </a:ext>
            </a:extLst>
          </p:cNvPr>
          <p:cNvSpPr txBox="1"/>
          <p:nvPr/>
        </p:nvSpPr>
        <p:spPr>
          <a:xfrm>
            <a:off x="5948678" y="4578378"/>
            <a:ext cx="5667359" cy="1477328"/>
          </a:xfrm>
          <a:prstGeom prst="rect">
            <a:avLst/>
          </a:prstGeom>
          <a:solidFill>
            <a:schemeClr val="accent4">
              <a:lumMod val="20000"/>
              <a:lumOff val="80000"/>
            </a:schemeClr>
          </a:solidFill>
        </p:spPr>
        <p:txBody>
          <a:bodyPr wrap="square" rtlCol="0">
            <a:spAutoFit/>
          </a:bodyPr>
          <a:lstStyle/>
          <a:p>
            <a:r>
              <a:rPr lang="en-US" b="1" dirty="0"/>
              <a:t>Note: </a:t>
            </a:r>
            <a:r>
              <a:rPr lang="en-US" dirty="0"/>
              <a:t>Eye protection is designed to protect the wearer from exposure to splash and fluid from blood and body substances. Prescription glasses are not designed for this purpose. Protecting your prescription glasses will protect your eyes from exposure risks. </a:t>
            </a:r>
          </a:p>
        </p:txBody>
      </p:sp>
    </p:spTree>
    <p:extLst>
      <p:ext uri="{BB962C8B-B14F-4D97-AF65-F5344CB8AC3E}">
        <p14:creationId xmlns:p14="http://schemas.microsoft.com/office/powerpoint/2010/main" val="172222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28</a:t>
            </a:fld>
            <a:endParaRPr lang="en-AU" dirty="0"/>
          </a:p>
        </p:txBody>
      </p:sp>
      <p:sp>
        <p:nvSpPr>
          <p:cNvPr id="7" name="TextBox 6">
            <a:extLst>
              <a:ext uri="{FF2B5EF4-FFF2-40B4-BE49-F238E27FC236}">
                <a16:creationId xmlns:a16="http://schemas.microsoft.com/office/drawing/2014/main" id="{CA956A14-4C55-4947-B3F0-2A7C9A408635}"/>
              </a:ext>
            </a:extLst>
          </p:cNvPr>
          <p:cNvSpPr txBox="1"/>
          <p:nvPr/>
        </p:nvSpPr>
        <p:spPr>
          <a:xfrm>
            <a:off x="1239559" y="3755790"/>
            <a:ext cx="9277350" cy="1000274"/>
          </a:xfrm>
          <a:prstGeom prst="rect">
            <a:avLst/>
          </a:prstGeom>
          <a:solidFill>
            <a:schemeClr val="accent4">
              <a:lumMod val="20000"/>
              <a:lumOff val="80000"/>
            </a:schemeClr>
          </a:solidFill>
        </p:spPr>
        <p:txBody>
          <a:bodyPr wrap="square" rtlCol="0">
            <a:spAutoFit/>
          </a:bodyPr>
          <a:lstStyle/>
          <a:p>
            <a:pPr algn="ctr">
              <a:spcAft>
                <a:spcPts val="600"/>
              </a:spcAft>
            </a:pPr>
            <a:r>
              <a:rPr lang="en-US" b="1" dirty="0"/>
              <a:t>Note: </a:t>
            </a:r>
            <a:r>
              <a:rPr lang="en-US" dirty="0"/>
              <a:t>take a moment and observe for any </a:t>
            </a:r>
            <a:r>
              <a:rPr lang="en-US" dirty="0">
                <a:hlinkClick r:id="rId3" action="ppaction://hlinkfile"/>
              </a:rPr>
              <a:t>isolation signage </a:t>
            </a:r>
            <a:r>
              <a:rPr lang="en-US" dirty="0"/>
              <a:t>communicating infection control precautions. Use this opportunity to confirm the appropriate PPE is in place.</a:t>
            </a:r>
          </a:p>
          <a:p>
            <a:pPr algn="ctr">
              <a:spcAft>
                <a:spcPts val="600"/>
              </a:spcAft>
            </a:pPr>
            <a:r>
              <a:rPr lang="en-US" dirty="0"/>
              <a:t>Depending on your work location (e.g. in the client’s home) this slide may not be relevant.  </a:t>
            </a:r>
          </a:p>
        </p:txBody>
      </p:sp>
      <p:sp>
        <p:nvSpPr>
          <p:cNvPr id="6" name="Title 1">
            <a:extLst>
              <a:ext uri="{FF2B5EF4-FFF2-40B4-BE49-F238E27FC236}">
                <a16:creationId xmlns:a16="http://schemas.microsoft.com/office/drawing/2014/main" id="{0FB5C191-CC11-0141-ACFF-1E04F7E99870}"/>
              </a:ext>
            </a:extLst>
          </p:cNvPr>
          <p:cNvSpPr txBox="1">
            <a:spLocks/>
          </p:cNvSpPr>
          <p:nvPr/>
        </p:nvSpPr>
        <p:spPr>
          <a:xfrm>
            <a:off x="1978575" y="1835685"/>
            <a:ext cx="7799318" cy="16443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cap="none" baseline="0">
                <a:solidFill>
                  <a:schemeClr val="bg1"/>
                </a:solidFill>
                <a:latin typeface="+mj-lt"/>
                <a:ea typeface="+mj-ea"/>
                <a:cs typeface="+mj-cs"/>
              </a:defRPr>
            </a:lvl1pPr>
          </a:lstStyle>
          <a:p>
            <a:pPr algn="ctr"/>
            <a:r>
              <a:rPr lang="en-AU" sz="4800" b="1" dirty="0"/>
              <a:t>You are now ready to enter the patient’s room or zone</a:t>
            </a:r>
          </a:p>
        </p:txBody>
      </p:sp>
    </p:spTree>
    <p:extLst>
      <p:ext uri="{BB962C8B-B14F-4D97-AF65-F5344CB8AC3E}">
        <p14:creationId xmlns:p14="http://schemas.microsoft.com/office/powerpoint/2010/main" val="284776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29</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407774" y="3862302"/>
            <a:ext cx="4554752"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8418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78A7-A447-4E59-B165-98A0394969C8}"/>
              </a:ext>
            </a:extLst>
          </p:cNvPr>
          <p:cNvSpPr>
            <a:spLocks noGrp="1"/>
          </p:cNvSpPr>
          <p:nvPr>
            <p:ph type="title"/>
          </p:nvPr>
        </p:nvSpPr>
        <p:spPr/>
        <p:txBody>
          <a:bodyPr/>
          <a:lstStyle/>
          <a:p>
            <a:r>
              <a:rPr lang="en-US" dirty="0"/>
              <a:t>Using this resource</a:t>
            </a:r>
            <a:endParaRPr lang="en-AU" dirty="0"/>
          </a:p>
        </p:txBody>
      </p:sp>
      <p:sp>
        <p:nvSpPr>
          <p:cNvPr id="4" name="Content Placeholder 3">
            <a:extLst>
              <a:ext uri="{FF2B5EF4-FFF2-40B4-BE49-F238E27FC236}">
                <a16:creationId xmlns:a16="http://schemas.microsoft.com/office/drawing/2014/main" id="{F774E5F2-71AA-4A59-9CFA-ABDE914A11E1}"/>
              </a:ext>
            </a:extLst>
          </p:cNvPr>
          <p:cNvSpPr>
            <a:spLocks noGrp="1"/>
          </p:cNvSpPr>
          <p:nvPr>
            <p:ph sz="quarter" idx="14"/>
          </p:nvPr>
        </p:nvSpPr>
        <p:spPr>
          <a:xfrm>
            <a:off x="695325" y="1360806"/>
            <a:ext cx="10999388" cy="4236376"/>
          </a:xfrm>
        </p:spPr>
        <p:txBody>
          <a:bodyPr/>
          <a:lstStyle/>
          <a:p>
            <a:pPr marL="342900" indent="-342900">
              <a:lnSpc>
                <a:spcPct val="100000"/>
              </a:lnSpc>
              <a:buFont typeface="Arial" panose="020B0604020202020204" pitchFamily="34" charset="0"/>
              <a:buChar char="•"/>
            </a:pPr>
            <a:r>
              <a:rPr lang="en-AU" sz="2000" dirty="0"/>
              <a:t>Designed as an introductory guide to infection prevention and control standard and transmission-based precautions</a:t>
            </a:r>
          </a:p>
          <a:p>
            <a:pPr marL="342900" indent="-342900">
              <a:lnSpc>
                <a:spcPct val="100000"/>
              </a:lnSpc>
              <a:buFont typeface="Arial" panose="020B0604020202020204" pitchFamily="34" charset="0"/>
              <a:buChar char="•"/>
            </a:pPr>
            <a:r>
              <a:rPr lang="en-US" sz="2000" dirty="0"/>
              <a:t>Intended for all workers in healthcare</a:t>
            </a:r>
          </a:p>
          <a:p>
            <a:pPr marL="342900" indent="-342900">
              <a:lnSpc>
                <a:spcPct val="100000"/>
              </a:lnSpc>
              <a:buFont typeface="Arial" panose="020B0604020202020204" pitchFamily="34" charset="0"/>
              <a:buChar char="•"/>
            </a:pPr>
            <a:r>
              <a:rPr lang="en-AU" sz="2000" dirty="0"/>
              <a:t>Not intended to replace My Health Learning and local education requirements. It compliments existing resources </a:t>
            </a:r>
          </a:p>
          <a:p>
            <a:pPr marL="342900" indent="-342900">
              <a:lnSpc>
                <a:spcPct val="100000"/>
              </a:lnSpc>
              <a:buFont typeface="Arial" panose="020B0604020202020204" pitchFamily="34" charset="0"/>
              <a:buChar char="•"/>
            </a:pPr>
            <a:r>
              <a:rPr lang="en-AU" sz="2000" dirty="0"/>
              <a:t>Can be self directed or used for group training</a:t>
            </a:r>
          </a:p>
          <a:p>
            <a:pPr marL="342900" indent="-342900">
              <a:lnSpc>
                <a:spcPct val="100000"/>
              </a:lnSpc>
              <a:buFont typeface="Arial" panose="020B0604020202020204" pitchFamily="34" charset="0"/>
              <a:buChar char="•"/>
            </a:pPr>
            <a:r>
              <a:rPr lang="en-AU" sz="2000" dirty="0"/>
              <a:t>Can be viewed in one (1) session as a whole or divided into smaller sessions</a:t>
            </a:r>
          </a:p>
          <a:p>
            <a:pPr marL="342900" indent="-342900">
              <a:lnSpc>
                <a:spcPct val="100000"/>
              </a:lnSpc>
              <a:buFont typeface="Arial" panose="020B0604020202020204" pitchFamily="34" charset="0"/>
              <a:buChar char="•"/>
            </a:pPr>
            <a:r>
              <a:rPr lang="en-AU" sz="2000" dirty="0"/>
              <a:t>Heading/title slide introduces a new learning outcome and would be the appropriate time to end/commence a session</a:t>
            </a:r>
          </a:p>
          <a:p>
            <a:pPr marL="342900" indent="-342900">
              <a:lnSpc>
                <a:spcPct val="100000"/>
              </a:lnSpc>
              <a:buFont typeface="Arial" panose="020B0604020202020204" pitchFamily="34" charset="0"/>
              <a:buChar char="•"/>
            </a:pPr>
            <a:r>
              <a:rPr lang="en-AU" sz="2000" dirty="0"/>
              <a:t>Hyperlinks located throughout the resource, provide an option to access further information</a:t>
            </a:r>
            <a:endParaRPr lang="en-AU" sz="2400" dirty="0"/>
          </a:p>
        </p:txBody>
      </p:sp>
      <p:sp>
        <p:nvSpPr>
          <p:cNvPr id="5" name="Footer Placeholder 4">
            <a:extLst>
              <a:ext uri="{FF2B5EF4-FFF2-40B4-BE49-F238E27FC236}">
                <a16:creationId xmlns:a16="http://schemas.microsoft.com/office/drawing/2014/main" id="{08B1F969-AABE-4FF1-BF88-A78FB76921B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6C6E9ED4-157C-43C5-8C98-D095B9CE60F4}"/>
              </a:ext>
            </a:extLst>
          </p:cNvPr>
          <p:cNvSpPr>
            <a:spLocks noGrp="1"/>
          </p:cNvSpPr>
          <p:nvPr>
            <p:ph type="sldNum" sz="quarter" idx="16"/>
          </p:nvPr>
        </p:nvSpPr>
        <p:spPr/>
        <p:txBody>
          <a:bodyPr/>
          <a:lstStyle/>
          <a:p>
            <a:fld id="{84D3DED8-CEC3-1449-A2AB-4F5665AE0AC9}" type="slidenum">
              <a:rPr lang="en-AU" smtClean="0"/>
              <a:t>3</a:t>
            </a:fld>
            <a:endParaRPr lang="en-AU" dirty="0"/>
          </a:p>
        </p:txBody>
      </p:sp>
    </p:spTree>
    <p:extLst>
      <p:ext uri="{BB962C8B-B14F-4D97-AF65-F5344CB8AC3E}">
        <p14:creationId xmlns:p14="http://schemas.microsoft.com/office/powerpoint/2010/main" val="321369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Perform hand hygiene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30</a:t>
            </a:fld>
            <a:endParaRPr lang="en-AU" dirty="0"/>
          </a:p>
        </p:txBody>
      </p:sp>
      <p:sp>
        <p:nvSpPr>
          <p:cNvPr id="9" name="TextBox 8"/>
          <p:cNvSpPr txBox="1"/>
          <p:nvPr/>
        </p:nvSpPr>
        <p:spPr>
          <a:xfrm>
            <a:off x="3185984" y="5970379"/>
            <a:ext cx="5820032" cy="584775"/>
          </a:xfrm>
          <a:prstGeom prst="rect">
            <a:avLst/>
          </a:prstGeom>
          <a:noFill/>
        </p:spPr>
        <p:txBody>
          <a:bodyPr wrap="square" rtlCol="0">
            <a:spAutoFit/>
          </a:bodyPr>
          <a:lstStyle/>
          <a:p>
            <a:r>
              <a:rPr lang="en-AU" sz="1600" dirty="0">
                <a:hlinkClick r:id="rId3"/>
              </a:rPr>
              <a:t>National Hand Hygiene Initiative</a:t>
            </a:r>
          </a:p>
          <a:p>
            <a:r>
              <a:rPr lang="en-AU" sz="1600" dirty="0">
                <a:hlinkClick r:id="rId3"/>
              </a:rPr>
              <a:t>Infection Prevention and Control Practice Handbook</a:t>
            </a:r>
            <a:endParaRPr lang="en-AU" sz="1600" dirty="0"/>
          </a:p>
        </p:txBody>
      </p:sp>
      <p:pic>
        <p:nvPicPr>
          <p:cNvPr id="15" name="Content Placeholder 4">
            <a:extLst>
              <a:ext uri="{FF2B5EF4-FFF2-40B4-BE49-F238E27FC236}">
                <a16:creationId xmlns:a16="http://schemas.microsoft.com/office/drawing/2014/main" id="{B585D6B5-224D-4C1D-8463-FB2AB99A22E7}"/>
              </a:ext>
            </a:extLst>
          </p:cNvPr>
          <p:cNvPicPr>
            <a:picLocks/>
          </p:cNvPicPr>
          <p:nvPr/>
        </p:nvPicPr>
        <p:blipFill rotWithShape="1">
          <a:blip r:embed="rId4">
            <a:extLst>
              <a:ext uri="{28A0092B-C50C-407E-A947-70E740481C1C}">
                <a14:useLocalDpi xmlns:a14="http://schemas.microsoft.com/office/drawing/2010/main"/>
              </a:ext>
            </a:extLst>
          </a:blip>
          <a:srcRect l="5721" t="40045" r="85867" b="42510"/>
          <a:stretch/>
        </p:blipFill>
        <p:spPr>
          <a:xfrm>
            <a:off x="695325" y="1390650"/>
            <a:ext cx="2933700" cy="3414570"/>
          </a:xfrm>
          <a:prstGeom prst="rect">
            <a:avLst/>
          </a:prstGeom>
        </p:spPr>
      </p:pic>
      <p:sp>
        <p:nvSpPr>
          <p:cNvPr id="16" name="TextBox 15"/>
          <p:cNvSpPr txBox="1"/>
          <p:nvPr/>
        </p:nvSpPr>
        <p:spPr>
          <a:xfrm>
            <a:off x="7730535" y="1350636"/>
            <a:ext cx="4194766" cy="2292935"/>
          </a:xfrm>
          <a:prstGeom prst="rect">
            <a:avLst/>
          </a:prstGeom>
          <a:noFill/>
        </p:spPr>
        <p:txBody>
          <a:bodyPr wrap="square" rtlCol="0">
            <a:spAutoFit/>
          </a:bodyPr>
          <a:lstStyle/>
          <a:p>
            <a:pPr>
              <a:spcAft>
                <a:spcPts val="600"/>
              </a:spcAft>
            </a:pPr>
            <a:r>
              <a:rPr lang="en-AU" sz="2000" dirty="0"/>
              <a:t>Clean hands with:</a:t>
            </a:r>
          </a:p>
          <a:p>
            <a:pPr marL="180975" indent="-180975">
              <a:spcAft>
                <a:spcPts val="600"/>
              </a:spcAft>
              <a:buFont typeface="Arial" panose="020B0604020202020204" pitchFamily="34" charset="0"/>
              <a:buChar char="•"/>
            </a:pPr>
            <a:r>
              <a:rPr lang="en-AU" dirty="0"/>
              <a:t>alcohol based hand rub (ABHR) in either liquid, foam or gel form; or</a:t>
            </a:r>
          </a:p>
          <a:p>
            <a:pPr marL="180975" indent="-180975">
              <a:spcAft>
                <a:spcPts val="600"/>
              </a:spcAft>
              <a:buFont typeface="Arial" panose="020B0604020202020204" pitchFamily="34" charset="0"/>
              <a:buChar char="•"/>
            </a:pPr>
            <a:r>
              <a:rPr lang="en-AU" dirty="0"/>
              <a:t>antiseptic liquid hand wash and running water; or </a:t>
            </a:r>
          </a:p>
          <a:p>
            <a:pPr marL="180975" indent="-180975">
              <a:spcAft>
                <a:spcPts val="600"/>
              </a:spcAft>
              <a:buFont typeface="Arial" panose="020B0604020202020204" pitchFamily="34" charset="0"/>
              <a:buChar char="•"/>
            </a:pPr>
            <a:r>
              <a:rPr lang="en-AU" dirty="0"/>
              <a:t>(plain) liquid soap and running water and dry with single use towels</a:t>
            </a: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5717" y="1390650"/>
            <a:ext cx="3690551" cy="2075935"/>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b="4813"/>
          <a:stretch/>
        </p:blipFill>
        <p:spPr>
          <a:xfrm>
            <a:off x="3755717" y="3557845"/>
            <a:ext cx="3690551" cy="2003779"/>
          </a:xfrm>
          <a:prstGeom prst="rect">
            <a:avLst/>
          </a:prstGeom>
        </p:spPr>
      </p:pic>
      <p:sp>
        <p:nvSpPr>
          <p:cNvPr id="19" name="TextBox 18">
            <a:extLst>
              <a:ext uri="{FF2B5EF4-FFF2-40B4-BE49-F238E27FC236}">
                <a16:creationId xmlns:a16="http://schemas.microsoft.com/office/drawing/2014/main" id="{ADA43935-A7F8-40FA-A7A7-A8FE37D5F3AA}"/>
              </a:ext>
            </a:extLst>
          </p:cNvPr>
          <p:cNvSpPr txBox="1"/>
          <p:nvPr/>
        </p:nvSpPr>
        <p:spPr>
          <a:xfrm>
            <a:off x="7730535" y="3807299"/>
            <a:ext cx="3899489" cy="1754326"/>
          </a:xfrm>
          <a:prstGeom prst="rect">
            <a:avLst/>
          </a:prstGeom>
          <a:solidFill>
            <a:schemeClr val="accent4">
              <a:lumMod val="20000"/>
              <a:lumOff val="80000"/>
            </a:schemeClr>
          </a:solidFill>
        </p:spPr>
        <p:txBody>
          <a:bodyPr wrap="square" rtlCol="0">
            <a:spAutoFit/>
          </a:bodyPr>
          <a:lstStyle/>
          <a:p>
            <a:r>
              <a:rPr lang="en-US" b="1" dirty="0"/>
              <a:t>Note: </a:t>
            </a:r>
            <a:r>
              <a:rPr lang="en-US" dirty="0"/>
              <a:t>Did you know all manufacturers of ABHR solutions state the amount of solution delivered per pump dispenser action and how much solution is required per hand hygiene moment?</a:t>
            </a:r>
          </a:p>
        </p:txBody>
      </p:sp>
    </p:spTree>
    <p:extLst>
      <p:ext uri="{BB962C8B-B14F-4D97-AF65-F5344CB8AC3E}">
        <p14:creationId xmlns:p14="http://schemas.microsoft.com/office/powerpoint/2010/main" val="58484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Sequence for donning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31</a:t>
            </a:fld>
            <a:endParaRPr lang="en-AU" dirty="0"/>
          </a:p>
        </p:txBody>
      </p:sp>
      <p:sp>
        <p:nvSpPr>
          <p:cNvPr id="3" name="Rectangle 2">
            <a:extLst>
              <a:ext uri="{FF2B5EF4-FFF2-40B4-BE49-F238E27FC236}">
                <a16:creationId xmlns:a16="http://schemas.microsoft.com/office/drawing/2014/main" id="{3442C7C7-6E9D-4EF8-A7B1-256BF55CD3AF}"/>
              </a:ext>
            </a:extLst>
          </p:cNvPr>
          <p:cNvSpPr/>
          <p:nvPr/>
        </p:nvSpPr>
        <p:spPr>
          <a:xfrm>
            <a:off x="672655" y="2037195"/>
            <a:ext cx="9972675" cy="2856167"/>
          </a:xfrm>
          <a:prstGeom prst="rect">
            <a:avLst/>
          </a:prstGeom>
        </p:spPr>
        <p:txBody>
          <a:bodyPr wrap="square">
            <a:spAutoFit/>
          </a:bodyPr>
          <a:lstStyle/>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gown/apron</a:t>
            </a:r>
          </a:p>
          <a:p>
            <a:pPr marL="457200" indent="-457200">
              <a:lnSpc>
                <a:spcPct val="90000"/>
              </a:lnSpc>
              <a:spcAft>
                <a:spcPts val="1200"/>
              </a:spcAft>
              <a:buFont typeface="+mj-lt"/>
              <a:buAutoNum type="arabicPeriod"/>
              <a:defRPr/>
            </a:pPr>
            <a:r>
              <a:rPr lang="en-AU" sz="2400" b="1" dirty="0"/>
              <a:t>Put on mask</a:t>
            </a:r>
          </a:p>
          <a:p>
            <a:pPr marL="457200" indent="-457200">
              <a:lnSpc>
                <a:spcPct val="90000"/>
              </a:lnSpc>
              <a:spcAft>
                <a:spcPts val="1200"/>
              </a:spcAft>
              <a:buFont typeface="+mj-lt"/>
              <a:buAutoNum type="arabicPeriod"/>
              <a:defRPr/>
            </a:pPr>
            <a:r>
              <a:rPr lang="en-AU" sz="2400" b="1" dirty="0"/>
              <a:t>Put on eye protection</a:t>
            </a:r>
          </a:p>
          <a:p>
            <a:pPr marL="457200" indent="-457200">
              <a:lnSpc>
                <a:spcPct val="90000"/>
              </a:lnSpc>
              <a:spcAft>
                <a:spcPts val="1200"/>
              </a:spcAft>
              <a:buFont typeface="+mj-lt"/>
              <a:buAutoNum type="arabicPeriod"/>
              <a:defRPr/>
            </a:pPr>
            <a:r>
              <a:rPr lang="en-AU" sz="2400" b="1" dirty="0"/>
              <a:t>Perform hand hygiene</a:t>
            </a:r>
          </a:p>
          <a:p>
            <a:pPr marL="457200" indent="-457200">
              <a:lnSpc>
                <a:spcPct val="90000"/>
              </a:lnSpc>
              <a:spcAft>
                <a:spcPts val="1200"/>
              </a:spcAft>
              <a:buFont typeface="+mj-lt"/>
              <a:buAutoNum type="arabicPeriod"/>
              <a:defRPr/>
            </a:pPr>
            <a:r>
              <a:rPr lang="en-AU" sz="2400" b="1" dirty="0"/>
              <a:t>Put on gloves</a:t>
            </a:r>
          </a:p>
        </p:txBody>
      </p:sp>
      <p:sp>
        <p:nvSpPr>
          <p:cNvPr id="4" name="Arrow: Down 3">
            <a:extLst>
              <a:ext uri="{FF2B5EF4-FFF2-40B4-BE49-F238E27FC236}">
                <a16:creationId xmlns:a16="http://schemas.microsoft.com/office/drawing/2014/main" id="{BAACA67D-AB96-48D9-8077-70FA0A7FB580}"/>
              </a:ext>
            </a:extLst>
          </p:cNvPr>
          <p:cNvSpPr/>
          <p:nvPr/>
        </p:nvSpPr>
        <p:spPr>
          <a:xfrm>
            <a:off x="7550727" y="1982787"/>
            <a:ext cx="1593273" cy="291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407774" y="4335638"/>
            <a:ext cx="3316502" cy="612132"/>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8942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32</a:t>
            </a:fld>
            <a:endParaRPr lang="en-AU"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674" y="1754499"/>
            <a:ext cx="3123996" cy="3890429"/>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36689" r="25000"/>
          <a:stretch/>
        </p:blipFill>
        <p:spPr>
          <a:xfrm>
            <a:off x="6312994" y="1754499"/>
            <a:ext cx="2650523" cy="3891641"/>
          </a:xfrm>
          <a:prstGeom prst="rect">
            <a:avLst/>
          </a:prstGeom>
        </p:spPr>
      </p:pic>
      <p:sp>
        <p:nvSpPr>
          <p:cNvPr id="8" name="TextBox 7">
            <a:extLst>
              <a:ext uri="{FF2B5EF4-FFF2-40B4-BE49-F238E27FC236}">
                <a16:creationId xmlns:a16="http://schemas.microsoft.com/office/drawing/2014/main" id="{AC022448-CF67-440F-A5B4-FF95EA97DE82}"/>
              </a:ext>
            </a:extLst>
          </p:cNvPr>
          <p:cNvSpPr txBox="1"/>
          <p:nvPr/>
        </p:nvSpPr>
        <p:spPr>
          <a:xfrm>
            <a:off x="9157841" y="1753288"/>
            <a:ext cx="2453134" cy="1200329"/>
          </a:xfrm>
          <a:prstGeom prst="rect">
            <a:avLst/>
          </a:prstGeom>
          <a:solidFill>
            <a:schemeClr val="accent4">
              <a:lumMod val="20000"/>
              <a:lumOff val="80000"/>
            </a:schemeClr>
          </a:solidFill>
        </p:spPr>
        <p:txBody>
          <a:bodyPr wrap="square" rtlCol="0">
            <a:spAutoFit/>
          </a:bodyPr>
          <a:lstStyle/>
          <a:p>
            <a:r>
              <a:rPr lang="en-US" b="1" dirty="0"/>
              <a:t>Note: </a:t>
            </a:r>
            <a:r>
              <a:rPr lang="en-US" dirty="0"/>
              <a:t>When wearing a gown the gloves should cover the cuffs of the gown.</a:t>
            </a:r>
          </a:p>
        </p:txBody>
      </p:sp>
      <p:pic>
        <p:nvPicPr>
          <p:cNvPr id="9" name="Picture 8" descr="A picture containing white, room, laying&#10;&#10;Description automatically generated">
            <a:extLst>
              <a:ext uri="{FF2B5EF4-FFF2-40B4-BE49-F238E27FC236}">
                <a16:creationId xmlns:a16="http://schemas.microsoft.com/office/drawing/2014/main" id="{12A7066C-5521-4F86-8A1D-D702C42037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84953" y="2659625"/>
            <a:ext cx="3891640" cy="2078966"/>
          </a:xfrm>
          <a:prstGeom prst="rect">
            <a:avLst/>
          </a:prstGeom>
        </p:spPr>
      </p:pic>
      <p:sp>
        <p:nvSpPr>
          <p:cNvPr id="10" name="Title 1">
            <a:extLst>
              <a:ext uri="{FF2B5EF4-FFF2-40B4-BE49-F238E27FC236}">
                <a16:creationId xmlns:a16="http://schemas.microsoft.com/office/drawing/2014/main" id="{4A44BA56-383D-C84B-954A-C248CA67D461}"/>
              </a:ext>
            </a:extLst>
          </p:cNvPr>
          <p:cNvSpPr txBox="1">
            <a:spLocks/>
          </p:cNvSpPr>
          <p:nvPr/>
        </p:nvSpPr>
        <p:spPr>
          <a:xfrm>
            <a:off x="714574" y="512763"/>
            <a:ext cx="10614625"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dirty="0"/>
              <a:t>Gloves</a:t>
            </a:r>
          </a:p>
        </p:txBody>
      </p:sp>
      <p:sp>
        <p:nvSpPr>
          <p:cNvPr id="11" name="Text Placeholder 2"/>
          <p:cNvSpPr>
            <a:spLocks noGrp="1"/>
          </p:cNvSpPr>
          <p:nvPr>
            <p:ph type="body" sz="quarter" idx="13"/>
          </p:nvPr>
        </p:nvSpPr>
        <p:spPr>
          <a:xfrm>
            <a:off x="717995" y="1055877"/>
            <a:ext cx="10801350" cy="386498"/>
          </a:xfrm>
        </p:spPr>
        <p:txBody>
          <a:bodyPr/>
          <a:lstStyle/>
          <a:p>
            <a:pPr>
              <a:lnSpc>
                <a:spcPct val="100000"/>
              </a:lnSpc>
            </a:pPr>
            <a:r>
              <a:rPr lang="en-AU" sz="3200" dirty="0"/>
              <a:t>don immediately before touching the patient </a:t>
            </a:r>
          </a:p>
        </p:txBody>
      </p:sp>
    </p:spTree>
    <p:extLst>
      <p:ext uri="{BB962C8B-B14F-4D97-AF65-F5344CB8AC3E}">
        <p14:creationId xmlns:p14="http://schemas.microsoft.com/office/powerpoint/2010/main" val="170894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C191-CC11-0141-ACFF-1E04F7E99870}"/>
              </a:ext>
            </a:extLst>
          </p:cNvPr>
          <p:cNvSpPr>
            <a:spLocks noGrp="1"/>
          </p:cNvSpPr>
          <p:nvPr>
            <p:ph type="title"/>
          </p:nvPr>
        </p:nvSpPr>
        <p:spPr>
          <a:xfrm>
            <a:off x="1978575" y="2340510"/>
            <a:ext cx="7799318" cy="1644350"/>
          </a:xfrm>
        </p:spPr>
        <p:txBody>
          <a:bodyPr/>
          <a:lstStyle/>
          <a:p>
            <a:pPr algn="ctr"/>
            <a:r>
              <a:rPr lang="en-AU" sz="4800" b="1" dirty="0"/>
              <a:t>You have now completed the steps to don PPE</a:t>
            </a:r>
          </a:p>
        </p:txBody>
      </p:sp>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33</a:t>
            </a:fld>
            <a:endParaRPr lang="en-AU" dirty="0"/>
          </a:p>
        </p:txBody>
      </p:sp>
    </p:spTree>
    <p:extLst>
      <p:ext uri="{BB962C8B-B14F-4D97-AF65-F5344CB8AC3E}">
        <p14:creationId xmlns:p14="http://schemas.microsoft.com/office/powerpoint/2010/main" val="378432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FB008-E622-4C65-83BD-D52490FA737F}"/>
              </a:ext>
            </a:extLst>
          </p:cNvPr>
          <p:cNvSpPr>
            <a:spLocks noGrp="1"/>
          </p:cNvSpPr>
          <p:nvPr>
            <p:ph type="title"/>
          </p:nvPr>
        </p:nvSpPr>
        <p:spPr/>
        <p:txBody>
          <a:bodyPr/>
          <a:lstStyle/>
          <a:p>
            <a:r>
              <a:rPr lang="en-US" dirty="0"/>
              <a:t>Additional information </a:t>
            </a:r>
            <a:br>
              <a:rPr lang="en-AU" dirty="0"/>
            </a:br>
            <a:br>
              <a:rPr lang="en-AU" dirty="0"/>
            </a:br>
            <a:br>
              <a:rPr lang="en-AU" dirty="0"/>
            </a:br>
            <a:br>
              <a:rPr lang="en-AU" dirty="0"/>
            </a:br>
            <a:endParaRPr lang="en-AU" dirty="0"/>
          </a:p>
        </p:txBody>
      </p:sp>
      <p:sp>
        <p:nvSpPr>
          <p:cNvPr id="4" name="Content Placeholder 3">
            <a:extLst>
              <a:ext uri="{FF2B5EF4-FFF2-40B4-BE49-F238E27FC236}">
                <a16:creationId xmlns:a16="http://schemas.microsoft.com/office/drawing/2014/main" id="{B787A310-A773-4860-A344-41DB3E190560}"/>
              </a:ext>
            </a:extLst>
          </p:cNvPr>
          <p:cNvSpPr>
            <a:spLocks noGrp="1"/>
          </p:cNvSpPr>
          <p:nvPr>
            <p:ph sz="quarter" idx="14"/>
          </p:nvPr>
        </p:nvSpPr>
        <p:spPr>
          <a:xfrm>
            <a:off x="695325" y="1435451"/>
            <a:ext cx="10801350" cy="3703007"/>
          </a:xfrm>
        </p:spPr>
        <p:txBody>
          <a:bodyPr/>
          <a:lstStyle/>
          <a:p>
            <a:pPr marL="342900" lvl="0" indent="-342900">
              <a:lnSpc>
                <a:spcPct val="100000"/>
              </a:lnSpc>
              <a:buFont typeface="Arial" panose="020B0604020202020204" pitchFamily="34" charset="0"/>
              <a:buChar char="•"/>
            </a:pPr>
            <a:r>
              <a:rPr lang="en-US" sz="2000" dirty="0">
                <a:solidFill>
                  <a:srgbClr val="009999"/>
                </a:solidFill>
              </a:rPr>
              <a:t>Head covers </a:t>
            </a:r>
            <a:r>
              <a:rPr lang="en-US" sz="2000" dirty="0">
                <a:solidFill>
                  <a:schemeClr val="tx1"/>
                </a:solidFill>
              </a:rPr>
              <a:t>are used only in theatre/procedural settings to protect the patient &amp; environment from health workers’ skin and hair particles – NOT considered PPE </a:t>
            </a:r>
            <a:endParaRPr lang="en-AU" sz="2000" dirty="0">
              <a:solidFill>
                <a:schemeClr val="tx1"/>
              </a:solidFill>
            </a:endParaRPr>
          </a:p>
          <a:p>
            <a:pPr marL="342900" indent="-342900">
              <a:lnSpc>
                <a:spcPct val="100000"/>
              </a:lnSpc>
              <a:buFont typeface="Arial" panose="020B0604020202020204" pitchFamily="34" charset="0"/>
              <a:buChar char="•"/>
            </a:pPr>
            <a:r>
              <a:rPr lang="en-US" sz="2000" dirty="0">
                <a:solidFill>
                  <a:srgbClr val="009999"/>
                </a:solidFill>
              </a:rPr>
              <a:t>Shoe covers </a:t>
            </a:r>
            <a:r>
              <a:rPr lang="en-US" sz="2000" dirty="0">
                <a:solidFill>
                  <a:schemeClr val="tx1"/>
                </a:solidFill>
              </a:rPr>
              <a:t>are used in some theatre settings to reduce contamination of theatre floor &amp; protect the shoes of staff – NOT considered PPE </a:t>
            </a:r>
          </a:p>
          <a:p>
            <a:pPr marL="342900" lvl="0" indent="-342900">
              <a:lnSpc>
                <a:spcPct val="100000"/>
              </a:lnSpc>
              <a:buFont typeface="Arial" panose="020B0604020202020204" pitchFamily="34" charset="0"/>
              <a:buChar char="•"/>
            </a:pPr>
            <a:r>
              <a:rPr lang="en-US" sz="2000" dirty="0">
                <a:solidFill>
                  <a:srgbClr val="009999"/>
                </a:solidFill>
              </a:rPr>
              <a:t>Powered-Air Purifying Respirator (PAPR) </a:t>
            </a:r>
            <a:r>
              <a:rPr lang="en-US" sz="2000" dirty="0">
                <a:solidFill>
                  <a:schemeClr val="tx1"/>
                </a:solidFill>
              </a:rPr>
              <a:t>–</a:t>
            </a:r>
            <a:r>
              <a:rPr lang="en-US" sz="2000" dirty="0">
                <a:solidFill>
                  <a:srgbClr val="009999"/>
                </a:solidFill>
              </a:rPr>
              <a:t> </a:t>
            </a:r>
            <a:r>
              <a:rPr lang="en-US" sz="2000" dirty="0">
                <a:solidFill>
                  <a:schemeClr val="tx1"/>
                </a:solidFill>
              </a:rPr>
              <a:t>a </a:t>
            </a:r>
            <a:r>
              <a:rPr lang="en-AU" sz="2000" dirty="0">
                <a:solidFill>
                  <a:schemeClr val="tx1"/>
                </a:solidFill>
              </a:rPr>
              <a:t>battery-powered blower that provides positive airflow through a filter, cartridge, or canister to a hood or face piece; may be used if a health worker has to stay in the patient’s room continuously for a long period (more than 1 hour) to perform multiple procedures,  or for additional comfort and visibility. </a:t>
            </a:r>
          </a:p>
        </p:txBody>
      </p:sp>
      <p:sp>
        <p:nvSpPr>
          <p:cNvPr id="5" name="Footer Placeholder 4">
            <a:extLst>
              <a:ext uri="{FF2B5EF4-FFF2-40B4-BE49-F238E27FC236}">
                <a16:creationId xmlns:a16="http://schemas.microsoft.com/office/drawing/2014/main" id="{CFBCD9E9-C4F4-4AD3-876B-E29C21F86C46}"/>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291E04C4-0B96-4759-AA0F-923B74D18689}"/>
              </a:ext>
            </a:extLst>
          </p:cNvPr>
          <p:cNvSpPr>
            <a:spLocks noGrp="1"/>
          </p:cNvSpPr>
          <p:nvPr>
            <p:ph type="sldNum" sz="quarter" idx="16"/>
          </p:nvPr>
        </p:nvSpPr>
        <p:spPr/>
        <p:txBody>
          <a:bodyPr/>
          <a:lstStyle/>
          <a:p>
            <a:fld id="{84D3DED8-CEC3-1449-A2AB-4F5665AE0AC9}" type="slidenum">
              <a:rPr lang="en-AU" smtClean="0"/>
              <a:t>34</a:t>
            </a:fld>
            <a:endParaRPr lang="en-AU" dirty="0"/>
          </a:p>
        </p:txBody>
      </p:sp>
    </p:spTree>
    <p:extLst>
      <p:ext uri="{BB962C8B-B14F-4D97-AF65-F5344CB8AC3E}">
        <p14:creationId xmlns:p14="http://schemas.microsoft.com/office/powerpoint/2010/main" val="380297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87D3-2746-A144-B1BB-62CF93BA2357}"/>
              </a:ext>
            </a:extLst>
          </p:cNvPr>
          <p:cNvSpPr>
            <a:spLocks noGrp="1"/>
          </p:cNvSpPr>
          <p:nvPr>
            <p:ph type="title"/>
          </p:nvPr>
        </p:nvSpPr>
        <p:spPr/>
        <p:txBody>
          <a:bodyPr/>
          <a:lstStyle/>
          <a:p>
            <a:r>
              <a:rPr lang="en-AU" dirty="0"/>
              <a:t>Remember when the PPE is on:</a:t>
            </a:r>
          </a:p>
        </p:txBody>
      </p:sp>
      <p:sp>
        <p:nvSpPr>
          <p:cNvPr id="7" name="Content Placeholder 6"/>
          <p:cNvSpPr>
            <a:spLocks noGrp="1"/>
          </p:cNvSpPr>
          <p:nvPr>
            <p:ph sz="quarter" idx="14"/>
          </p:nvPr>
        </p:nvSpPr>
        <p:spPr>
          <a:xfrm>
            <a:off x="695325" y="1452231"/>
            <a:ext cx="6724650" cy="3287802"/>
          </a:xfrm>
        </p:spPr>
        <p:txBody>
          <a:bodyPr/>
          <a:lstStyle/>
          <a:p>
            <a:pPr marL="285750" indent="-285750">
              <a:lnSpc>
                <a:spcPct val="100000"/>
              </a:lnSpc>
              <a:buFont typeface="Arial" panose="020B0604020202020204" pitchFamily="34" charset="0"/>
              <a:buChar char="•"/>
            </a:pPr>
            <a:r>
              <a:rPr lang="en-AU" sz="2000" dirty="0">
                <a:solidFill>
                  <a:schemeClr val="tx1"/>
                </a:solidFill>
              </a:rPr>
              <a:t>Avoid touching your face, including the mask</a:t>
            </a:r>
          </a:p>
          <a:p>
            <a:pPr marL="285750" indent="-285750">
              <a:lnSpc>
                <a:spcPct val="100000"/>
              </a:lnSpc>
              <a:buFont typeface="Arial" panose="020B0604020202020204" pitchFamily="34" charset="0"/>
              <a:buChar char="•"/>
            </a:pPr>
            <a:r>
              <a:rPr lang="en-AU" sz="2000" dirty="0">
                <a:solidFill>
                  <a:schemeClr val="tx1"/>
                </a:solidFill>
              </a:rPr>
              <a:t>Avoid touching or adjusting other PPE during care provision </a:t>
            </a:r>
          </a:p>
          <a:p>
            <a:pPr marL="285750" indent="-285750">
              <a:lnSpc>
                <a:spcPct val="100000"/>
              </a:lnSpc>
              <a:buFont typeface="Arial" panose="020B0604020202020204" pitchFamily="34" charset="0"/>
              <a:buChar char="•"/>
            </a:pPr>
            <a:r>
              <a:rPr lang="en-AU" sz="2000" dirty="0">
                <a:solidFill>
                  <a:schemeClr val="tx1"/>
                </a:solidFill>
              </a:rPr>
              <a:t>Change gloves when torn or heavily contaminated </a:t>
            </a:r>
          </a:p>
          <a:p>
            <a:pPr marL="285750" indent="-285750">
              <a:lnSpc>
                <a:spcPct val="100000"/>
              </a:lnSpc>
              <a:buFont typeface="Arial" panose="020B0604020202020204" pitchFamily="34" charset="0"/>
              <a:buChar char="•"/>
            </a:pPr>
            <a:r>
              <a:rPr lang="en-AU" sz="2000" dirty="0">
                <a:solidFill>
                  <a:schemeClr val="tx1"/>
                </a:solidFill>
              </a:rPr>
              <a:t>Limit surfaces and items touched to prevent accidental contamination of gloves</a:t>
            </a:r>
          </a:p>
          <a:p>
            <a:pPr marL="285750" indent="-285750">
              <a:lnSpc>
                <a:spcPct val="100000"/>
              </a:lnSpc>
              <a:buFont typeface="Arial" panose="020B0604020202020204" pitchFamily="34" charset="0"/>
              <a:buChar char="•"/>
            </a:pPr>
            <a:r>
              <a:rPr lang="en-AU" sz="2000" dirty="0">
                <a:solidFill>
                  <a:schemeClr val="tx1"/>
                </a:solidFill>
              </a:rPr>
              <a:t>Masks are not worn around the neck or under the chin.</a:t>
            </a:r>
          </a:p>
        </p:txBody>
      </p:sp>
      <p:sp>
        <p:nvSpPr>
          <p:cNvPr id="3" name="Footer Placeholder 2">
            <a:extLst>
              <a:ext uri="{FF2B5EF4-FFF2-40B4-BE49-F238E27FC236}">
                <a16:creationId xmlns:a16="http://schemas.microsoft.com/office/drawing/2014/main" id="{0C9C2693-4351-F441-84D9-DAB20A652FCB}"/>
              </a:ext>
            </a:extLst>
          </p:cNvPr>
          <p:cNvSpPr>
            <a:spLocks noGrp="1"/>
          </p:cNvSpPr>
          <p:nvPr>
            <p:ph type="ftr" sz="quarter" idx="15"/>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BB753C8-8BD8-1F43-8993-16418AA14419}"/>
              </a:ext>
            </a:extLst>
          </p:cNvPr>
          <p:cNvSpPr>
            <a:spLocks noGrp="1"/>
          </p:cNvSpPr>
          <p:nvPr>
            <p:ph type="sldNum" sz="quarter" idx="16"/>
          </p:nvPr>
        </p:nvSpPr>
        <p:spPr/>
        <p:txBody>
          <a:bodyPr/>
          <a:lstStyle/>
          <a:p>
            <a:fld id="{84D3DED8-CEC3-1449-A2AB-4F5665AE0AC9}" type="slidenum">
              <a:rPr lang="en-AU" smtClean="0"/>
              <a:pPr/>
              <a:t>35</a:t>
            </a:fld>
            <a:endParaRPr lang="en-AU" dirty="0"/>
          </a:p>
        </p:txBody>
      </p:sp>
      <p:sp>
        <p:nvSpPr>
          <p:cNvPr id="5" name="Rectangle 3">
            <a:extLst>
              <a:ext uri="{FF2B5EF4-FFF2-40B4-BE49-F238E27FC236}">
                <a16:creationId xmlns:a16="http://schemas.microsoft.com/office/drawing/2014/main" id="{BC466BB5-97E9-4B80-A73F-8C09A67758AF}"/>
              </a:ext>
            </a:extLst>
          </p:cNvPr>
          <p:cNvSpPr txBox="1">
            <a:spLocks noChangeArrowheads="1"/>
          </p:cNvSpPr>
          <p:nvPr/>
        </p:nvSpPr>
        <p:spPr>
          <a:xfrm>
            <a:off x="695325" y="2079625"/>
            <a:ext cx="9958820" cy="2514600"/>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endParaRPr lang="en-AU" dirty="0">
              <a:solidFill>
                <a:schemeClr val="tx1"/>
              </a:solidFill>
            </a:endParaRPr>
          </a:p>
        </p:txBody>
      </p:sp>
      <p:sp>
        <p:nvSpPr>
          <p:cNvPr id="9" name="TextBox 8">
            <a:extLst>
              <a:ext uri="{FF2B5EF4-FFF2-40B4-BE49-F238E27FC236}">
                <a16:creationId xmlns:a16="http://schemas.microsoft.com/office/drawing/2014/main" id="{56544441-FF09-464D-AA5F-293D62794C3F}"/>
              </a:ext>
            </a:extLst>
          </p:cNvPr>
          <p:cNvSpPr txBox="1"/>
          <p:nvPr/>
        </p:nvSpPr>
        <p:spPr>
          <a:xfrm>
            <a:off x="7890321" y="1452231"/>
            <a:ext cx="3629024" cy="923330"/>
          </a:xfrm>
          <a:prstGeom prst="rect">
            <a:avLst/>
          </a:prstGeom>
          <a:solidFill>
            <a:schemeClr val="accent4">
              <a:lumMod val="20000"/>
              <a:lumOff val="80000"/>
            </a:schemeClr>
          </a:solidFill>
        </p:spPr>
        <p:txBody>
          <a:bodyPr wrap="square" rtlCol="0">
            <a:spAutoFit/>
          </a:bodyPr>
          <a:lstStyle/>
          <a:p>
            <a:r>
              <a:rPr lang="en-US" b="1" dirty="0"/>
              <a:t>Note: </a:t>
            </a:r>
            <a:r>
              <a:rPr lang="en-US" dirty="0"/>
              <a:t>remember, when changing gloves, hand hygiene still needs to be performed.</a:t>
            </a:r>
          </a:p>
        </p:txBody>
      </p:sp>
    </p:spTree>
    <p:extLst>
      <p:ext uri="{BB962C8B-B14F-4D97-AF65-F5344CB8AC3E}">
        <p14:creationId xmlns:p14="http://schemas.microsoft.com/office/powerpoint/2010/main" val="275784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C191-CC11-0141-ACFF-1E04F7E99870}"/>
              </a:ext>
            </a:extLst>
          </p:cNvPr>
          <p:cNvSpPr>
            <a:spLocks noGrp="1"/>
          </p:cNvSpPr>
          <p:nvPr>
            <p:ph type="title"/>
          </p:nvPr>
        </p:nvSpPr>
        <p:spPr>
          <a:xfrm>
            <a:off x="695325" y="452749"/>
            <a:ext cx="6810375" cy="804551"/>
          </a:xfrm>
        </p:spPr>
        <p:txBody>
          <a:bodyPr>
            <a:noAutofit/>
          </a:bodyPr>
          <a:lstStyle/>
          <a:p>
            <a:pPr>
              <a:lnSpc>
                <a:spcPct val="100000"/>
              </a:lnSpc>
            </a:pPr>
            <a:r>
              <a:rPr lang="en-AU" b="1" dirty="0"/>
              <a:t>Doffing (Removing) PPE</a:t>
            </a:r>
            <a:endParaRPr lang="en-AU" sz="2800" b="1" dirty="0"/>
          </a:p>
        </p:txBody>
      </p:sp>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36</a:t>
            </a:fld>
            <a:endParaRPr lang="en-AU" dirty="0"/>
          </a:p>
        </p:txBody>
      </p:sp>
      <p:sp>
        <p:nvSpPr>
          <p:cNvPr id="8" name="TextBox 7">
            <a:extLst>
              <a:ext uri="{FF2B5EF4-FFF2-40B4-BE49-F238E27FC236}">
                <a16:creationId xmlns:a16="http://schemas.microsoft.com/office/drawing/2014/main" id="{B9D4F9AB-5278-43DB-A5C4-D40DCDB52FF2}"/>
              </a:ext>
            </a:extLst>
          </p:cNvPr>
          <p:cNvSpPr txBox="1"/>
          <p:nvPr/>
        </p:nvSpPr>
        <p:spPr>
          <a:xfrm>
            <a:off x="695324" y="2524125"/>
            <a:ext cx="9267825" cy="1277273"/>
          </a:xfrm>
          <a:prstGeom prst="rect">
            <a:avLst/>
          </a:prstGeom>
          <a:solidFill>
            <a:schemeClr val="accent4">
              <a:lumMod val="20000"/>
              <a:lumOff val="80000"/>
            </a:schemeClr>
          </a:solidFill>
        </p:spPr>
        <p:txBody>
          <a:bodyPr wrap="square" rtlCol="0">
            <a:spAutoFit/>
          </a:bodyPr>
          <a:lstStyle/>
          <a:p>
            <a:pPr>
              <a:spcAft>
                <a:spcPts val="600"/>
              </a:spcAft>
            </a:pPr>
            <a:r>
              <a:rPr lang="en-US" b="1" dirty="0"/>
              <a:t>Note: </a:t>
            </a:r>
            <a:r>
              <a:rPr lang="en-US" dirty="0"/>
              <a:t>Combining transmission based precautions, like contact and droplet precautions is needed for some infectious diseases such as COVID-19.</a:t>
            </a:r>
            <a:endParaRPr lang="en-AU" dirty="0"/>
          </a:p>
          <a:p>
            <a:pPr>
              <a:spcAft>
                <a:spcPts val="600"/>
              </a:spcAft>
            </a:pPr>
            <a:r>
              <a:rPr lang="en-AU" dirty="0"/>
              <a:t>Where respiratory aerosol generating procedures (AGP) are performed, combined contact, droplet and airborne precautions are needed; </a:t>
            </a:r>
            <a:r>
              <a:rPr lang="en-US" dirty="0"/>
              <a:t>refer to the </a:t>
            </a:r>
            <a:r>
              <a:rPr lang="en-US" dirty="0">
                <a:hlinkClick r:id="rId3"/>
              </a:rPr>
              <a:t>CEC YouTube channel</a:t>
            </a:r>
            <a:r>
              <a:rPr lang="en-US" dirty="0"/>
              <a:t>.</a:t>
            </a:r>
            <a:endParaRPr lang="en-AU" dirty="0"/>
          </a:p>
        </p:txBody>
      </p:sp>
      <p:sp>
        <p:nvSpPr>
          <p:cNvPr id="7" name="Rectangle 6"/>
          <p:cNvSpPr/>
          <p:nvPr/>
        </p:nvSpPr>
        <p:spPr>
          <a:xfrm>
            <a:off x="616546" y="1257300"/>
            <a:ext cx="8546503" cy="1077218"/>
          </a:xfrm>
          <a:prstGeom prst="rect">
            <a:avLst/>
          </a:prstGeom>
        </p:spPr>
        <p:txBody>
          <a:bodyPr wrap="square">
            <a:spAutoFit/>
          </a:bodyPr>
          <a:lstStyle/>
          <a:p>
            <a:r>
              <a:rPr lang="en-AU" sz="3200" dirty="0">
                <a:solidFill>
                  <a:schemeClr val="accent3"/>
                </a:solidFill>
              </a:rPr>
              <a:t>for combined contact and droplet precautions in addition to standard precautions</a:t>
            </a:r>
          </a:p>
        </p:txBody>
      </p:sp>
    </p:spTree>
    <p:extLst>
      <p:ext uri="{BB962C8B-B14F-4D97-AF65-F5344CB8AC3E}">
        <p14:creationId xmlns:p14="http://schemas.microsoft.com/office/powerpoint/2010/main" val="3914432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95325" y="1452231"/>
            <a:ext cx="6838950" cy="4491716"/>
          </a:xfrm>
        </p:spPr>
        <p:txBody>
          <a:bodyPr/>
          <a:lstStyle/>
          <a:p>
            <a:pPr marL="342900" indent="-342900">
              <a:lnSpc>
                <a:spcPct val="100000"/>
              </a:lnSpc>
              <a:spcBef>
                <a:spcPts val="0"/>
              </a:spcBef>
              <a:buFont typeface="Arial" panose="020B0604020202020204" pitchFamily="34" charset="0"/>
              <a:buChar char="•"/>
              <a:defRPr/>
            </a:pPr>
            <a:r>
              <a:rPr lang="en-AU" sz="2000" dirty="0">
                <a:solidFill>
                  <a:schemeClr val="tx1"/>
                </a:solidFill>
              </a:rPr>
              <a:t>Remove and discard PPE:</a:t>
            </a:r>
          </a:p>
          <a:p>
            <a:pPr marL="628650" lvl="2" indent="-265113">
              <a:lnSpc>
                <a:spcPct val="100000"/>
              </a:lnSpc>
              <a:spcBef>
                <a:spcPts val="0"/>
              </a:spcBef>
              <a:buFont typeface="Courier New" panose="02070309020205020404" pitchFamily="49" charset="0"/>
              <a:buChar char="o"/>
              <a:defRPr/>
            </a:pPr>
            <a:r>
              <a:rPr lang="en-AU" sz="1800" dirty="0">
                <a:solidFill>
                  <a:schemeClr val="tx1"/>
                </a:solidFill>
              </a:rPr>
              <a:t>Away from the immediate patient environment</a:t>
            </a:r>
          </a:p>
          <a:p>
            <a:pPr marL="628650" lvl="2" indent="-265113">
              <a:lnSpc>
                <a:spcPct val="100000"/>
              </a:lnSpc>
              <a:spcBef>
                <a:spcPts val="0"/>
              </a:spcBef>
              <a:buFont typeface="Courier New" panose="02070309020205020404" pitchFamily="49" charset="0"/>
              <a:buChar char="o"/>
              <a:defRPr/>
            </a:pPr>
            <a:r>
              <a:rPr lang="en-AU" sz="1800" dirty="0">
                <a:solidFill>
                  <a:schemeClr val="tx1"/>
                </a:solidFill>
              </a:rPr>
              <a:t>Into general waste unless heavily contaminated by blood and or body substances</a:t>
            </a:r>
          </a:p>
          <a:p>
            <a:pPr marL="419100" indent="-419100">
              <a:lnSpc>
                <a:spcPct val="100000"/>
              </a:lnSpc>
              <a:spcBef>
                <a:spcPts val="0"/>
              </a:spcBef>
              <a:buFont typeface="Arial" panose="020B0604020202020204" pitchFamily="34" charset="0"/>
              <a:buChar char="•"/>
              <a:defRPr/>
            </a:pPr>
            <a:r>
              <a:rPr lang="en-AU" sz="2000" dirty="0">
                <a:solidFill>
                  <a:schemeClr val="tx1"/>
                </a:solidFill>
              </a:rPr>
              <a:t>If the patient/client is in a single room:</a:t>
            </a:r>
          </a:p>
          <a:p>
            <a:pPr marL="628650" lvl="2" indent="-257175">
              <a:lnSpc>
                <a:spcPct val="100000"/>
              </a:lnSpc>
              <a:spcBef>
                <a:spcPts val="0"/>
              </a:spcBef>
              <a:buFont typeface="Courier New" panose="02070309020205020404" pitchFamily="49" charset="0"/>
              <a:buChar char="o"/>
              <a:defRPr/>
            </a:pPr>
            <a:r>
              <a:rPr lang="en-AU" sz="1800" dirty="0">
                <a:solidFill>
                  <a:schemeClr val="tx1"/>
                </a:solidFill>
              </a:rPr>
              <a:t>remove gloves and gown – before leaving the patient’s room – hand hygiene</a:t>
            </a:r>
          </a:p>
          <a:p>
            <a:pPr marL="628650" lvl="2" indent="-257175">
              <a:lnSpc>
                <a:spcPct val="100000"/>
              </a:lnSpc>
              <a:spcBef>
                <a:spcPts val="0"/>
              </a:spcBef>
              <a:buFont typeface="Courier New" panose="02070309020205020404" pitchFamily="49" charset="0"/>
              <a:buChar char="o"/>
              <a:defRPr/>
            </a:pPr>
            <a:r>
              <a:rPr lang="en-AU" sz="1800" dirty="0">
                <a:solidFill>
                  <a:schemeClr val="tx1"/>
                </a:solidFill>
              </a:rPr>
              <a:t>eye protection and mask – is removed immediately outside patient’s room/zone, </a:t>
            </a:r>
          </a:p>
          <a:p>
            <a:pPr marL="628650" lvl="2" indent="-257175">
              <a:lnSpc>
                <a:spcPct val="100000"/>
              </a:lnSpc>
              <a:spcBef>
                <a:spcPts val="0"/>
              </a:spcBef>
              <a:buFont typeface="Courier New" panose="02070309020205020404" pitchFamily="49" charset="0"/>
              <a:buChar char="o"/>
              <a:defRPr/>
            </a:pPr>
            <a:r>
              <a:rPr lang="en-AU" sz="1800" dirty="0">
                <a:solidFill>
                  <a:schemeClr val="tx1"/>
                </a:solidFill>
              </a:rPr>
              <a:t>for airborne precautions, remove mask after the door to patient’s room has been closed (on exit)</a:t>
            </a:r>
          </a:p>
          <a:p>
            <a:pPr marL="342900" indent="-342900">
              <a:lnSpc>
                <a:spcPct val="100000"/>
              </a:lnSpc>
              <a:spcBef>
                <a:spcPts val="0"/>
              </a:spcBef>
              <a:buFont typeface="Arial" panose="020B0604020202020204" pitchFamily="34" charset="0"/>
              <a:buChar char="•"/>
              <a:defRPr/>
            </a:pPr>
            <a:r>
              <a:rPr lang="en-AU" sz="2000" dirty="0">
                <a:solidFill>
                  <a:schemeClr val="tx1"/>
                </a:solidFill>
              </a:rPr>
              <a:t>Hand hygiene facilities (soap and water, or alcohol based hand rub) should be readily available for use at the location of doffing PPE.</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dirty="0"/>
              <a:t>Clinical Excellence Commission</a:t>
            </a:r>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37</a:t>
            </a:fld>
            <a:endParaRPr lang="en-AU" dirty="0"/>
          </a:p>
        </p:txBody>
      </p:sp>
      <p:sp>
        <p:nvSpPr>
          <p:cNvPr id="7" name="TextBox 6">
            <a:extLst>
              <a:ext uri="{FF2B5EF4-FFF2-40B4-BE49-F238E27FC236}">
                <a16:creationId xmlns:a16="http://schemas.microsoft.com/office/drawing/2014/main" id="{C8CB613F-0276-4F0E-9F41-E0FB6688FBBE}"/>
              </a:ext>
            </a:extLst>
          </p:cNvPr>
          <p:cNvSpPr txBox="1"/>
          <p:nvPr/>
        </p:nvSpPr>
        <p:spPr>
          <a:xfrm>
            <a:off x="7848600" y="1452231"/>
            <a:ext cx="3670745" cy="2031325"/>
          </a:xfrm>
          <a:prstGeom prst="rect">
            <a:avLst/>
          </a:prstGeom>
          <a:solidFill>
            <a:schemeClr val="accent4">
              <a:lumMod val="20000"/>
              <a:lumOff val="80000"/>
            </a:schemeClr>
          </a:solidFill>
        </p:spPr>
        <p:txBody>
          <a:bodyPr wrap="square" rtlCol="0">
            <a:spAutoFit/>
          </a:bodyPr>
          <a:lstStyle/>
          <a:p>
            <a:r>
              <a:rPr lang="en-US" b="1" dirty="0"/>
              <a:t>Note: </a:t>
            </a:r>
            <a:r>
              <a:rPr lang="en-US" dirty="0"/>
              <a:t>some environments may have designated areas for donning and doffing of PPE. Regardless, it is important that you move away from the immediate patient environment before removing PPE.</a:t>
            </a:r>
          </a:p>
        </p:txBody>
      </p:sp>
      <p:sp>
        <p:nvSpPr>
          <p:cNvPr id="8" name="Title 1">
            <a:extLst>
              <a:ext uri="{FF2B5EF4-FFF2-40B4-BE49-F238E27FC236}">
                <a16:creationId xmlns:a16="http://schemas.microsoft.com/office/drawing/2014/main" id="{0FB5C191-CC11-0141-ACFF-1E04F7E99870}"/>
              </a:ext>
            </a:extLst>
          </p:cNvPr>
          <p:cNvSpPr>
            <a:spLocks noGrp="1"/>
          </p:cNvSpPr>
          <p:nvPr>
            <p:ph type="title"/>
          </p:nvPr>
        </p:nvSpPr>
        <p:spPr>
          <a:xfrm>
            <a:off x="695325" y="459114"/>
            <a:ext cx="7024136" cy="666505"/>
          </a:xfrm>
        </p:spPr>
        <p:txBody>
          <a:bodyPr>
            <a:noAutofit/>
          </a:bodyPr>
          <a:lstStyle/>
          <a:p>
            <a:pPr>
              <a:lnSpc>
                <a:spcPct val="100000"/>
              </a:lnSpc>
            </a:pPr>
            <a:r>
              <a:rPr lang="en-AU" dirty="0"/>
              <a:t>Doffing (Removing) PPE</a:t>
            </a:r>
            <a:endParaRPr lang="en-AU" sz="2800" dirty="0"/>
          </a:p>
        </p:txBody>
      </p:sp>
    </p:spTree>
    <p:extLst>
      <p:ext uri="{BB962C8B-B14F-4D97-AF65-F5344CB8AC3E}">
        <p14:creationId xmlns:p14="http://schemas.microsoft.com/office/powerpoint/2010/main" val="3326483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3"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4"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38</a:t>
            </a:fld>
            <a:endParaRPr lang="en-AU" dirty="0"/>
          </a:p>
        </p:txBody>
      </p:sp>
      <p:sp>
        <p:nvSpPr>
          <p:cNvPr id="10" name="Rectangle 3">
            <a:extLst>
              <a:ext uri="{FF2B5EF4-FFF2-40B4-BE49-F238E27FC236}">
                <a16:creationId xmlns:a16="http://schemas.microsoft.com/office/drawing/2014/main" id="{A78804E7-78F4-4185-B1CD-1FD8AE5B9E99}"/>
              </a:ext>
            </a:extLst>
          </p:cNvPr>
          <p:cNvSpPr txBox="1">
            <a:spLocks noChangeArrowheads="1"/>
          </p:cNvSpPr>
          <p:nvPr/>
        </p:nvSpPr>
        <p:spPr>
          <a:xfrm>
            <a:off x="530291" y="1247195"/>
            <a:ext cx="11131418" cy="4545062"/>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419100">
              <a:buFont typeface="Wingdings" pitchFamily="2" charset="2"/>
              <a:buAutoNum type="arabicPeriod"/>
              <a:defRPr/>
            </a:pPr>
            <a:endParaRPr lang="en-AU" sz="2000" dirty="0">
              <a:solidFill>
                <a:schemeClr val="accent4">
                  <a:lumMod val="20000"/>
                  <a:lumOff val="80000"/>
                </a:schemeClr>
              </a:solidFill>
            </a:endParaRPr>
          </a:p>
        </p:txBody>
      </p:sp>
      <p:sp>
        <p:nvSpPr>
          <p:cNvPr id="11"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17658" y="2450784"/>
            <a:ext cx="2673218"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13" name="Oval 12">
            <a:extLst>
              <a:ext uri="{FF2B5EF4-FFF2-40B4-BE49-F238E27FC236}">
                <a16:creationId xmlns:a16="http://schemas.microsoft.com/office/drawing/2014/main" id="{5C09AB5A-0E01-4211-9BE6-F9616A69A89D}"/>
              </a:ext>
            </a:extLst>
          </p:cNvPr>
          <p:cNvSpPr/>
          <p:nvPr/>
        </p:nvSpPr>
        <p:spPr>
          <a:xfrm>
            <a:off x="5818035" y="2397617"/>
            <a:ext cx="4859384"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Tree>
    <p:extLst>
      <p:ext uri="{BB962C8B-B14F-4D97-AF65-F5344CB8AC3E}">
        <p14:creationId xmlns:p14="http://schemas.microsoft.com/office/powerpoint/2010/main" val="1186651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72655" y="512763"/>
            <a:ext cx="10824019" cy="666505"/>
          </a:xfrm>
        </p:spPr>
        <p:txBody>
          <a:bodyPr/>
          <a:lstStyle/>
          <a:p>
            <a:r>
              <a:rPr lang="en-AU" dirty="0"/>
              <a:t>Remove gloves</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39</a:t>
            </a:fld>
            <a:endParaRPr lang="en-AU" dirty="0"/>
          </a:p>
        </p:txBody>
      </p:sp>
      <p:sp>
        <p:nvSpPr>
          <p:cNvPr id="7" name="Rectangle 6">
            <a:extLst>
              <a:ext uri="{FF2B5EF4-FFF2-40B4-BE49-F238E27FC236}">
                <a16:creationId xmlns:a16="http://schemas.microsoft.com/office/drawing/2014/main" id="{2A155040-5572-466B-8DA3-7CA46F8780EF}"/>
              </a:ext>
            </a:extLst>
          </p:cNvPr>
          <p:cNvSpPr/>
          <p:nvPr/>
        </p:nvSpPr>
        <p:spPr>
          <a:xfrm>
            <a:off x="572366" y="1084263"/>
            <a:ext cx="8064500" cy="400050"/>
          </a:xfrm>
          <a:prstGeom prst="rect">
            <a:avLst/>
          </a:prstGeom>
        </p:spPr>
        <p:txBody>
          <a:bodyPr>
            <a:spAutoFit/>
          </a:bodyPr>
          <a:lstStyle/>
          <a:p>
            <a:pPr algn="l">
              <a:defRPr/>
            </a:pPr>
            <a:r>
              <a:rPr lang="en-AU" sz="2000" b="1" dirty="0">
                <a:latin typeface="+mn-lt"/>
              </a:rPr>
              <a:t>Care is taken to avoid contaminating the hands</a:t>
            </a:r>
          </a:p>
        </p:txBody>
      </p:sp>
      <p:sp>
        <p:nvSpPr>
          <p:cNvPr id="15" name="Rectangle 14">
            <a:extLst>
              <a:ext uri="{FF2B5EF4-FFF2-40B4-BE49-F238E27FC236}">
                <a16:creationId xmlns:a16="http://schemas.microsoft.com/office/drawing/2014/main" id="{419F77EB-DA0B-492F-8EAF-3B95C377E348}"/>
              </a:ext>
            </a:extLst>
          </p:cNvPr>
          <p:cNvSpPr/>
          <p:nvPr/>
        </p:nvSpPr>
        <p:spPr>
          <a:xfrm>
            <a:off x="672655" y="3532609"/>
            <a:ext cx="2061531" cy="1176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algn="l">
              <a:buFont typeface="+mj-lt"/>
              <a:buAutoNum type="arabicPeriod"/>
              <a:defRPr/>
            </a:pPr>
            <a:r>
              <a:rPr lang="en-AU" sz="1800" dirty="0">
                <a:solidFill>
                  <a:schemeClr val="tx1"/>
                </a:solidFill>
              </a:rPr>
              <a:t>Dirty to dirty – pinch outside of glove</a:t>
            </a:r>
          </a:p>
        </p:txBody>
      </p:sp>
      <p:sp>
        <p:nvSpPr>
          <p:cNvPr id="16" name="Rectangle 15">
            <a:extLst>
              <a:ext uri="{FF2B5EF4-FFF2-40B4-BE49-F238E27FC236}">
                <a16:creationId xmlns:a16="http://schemas.microsoft.com/office/drawing/2014/main" id="{2796DBDE-52C3-40C8-9B1F-78AC26457515}"/>
              </a:ext>
            </a:extLst>
          </p:cNvPr>
          <p:cNvSpPr/>
          <p:nvPr/>
        </p:nvSpPr>
        <p:spPr>
          <a:xfrm>
            <a:off x="2879137" y="3532609"/>
            <a:ext cx="2044886" cy="1302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algn="l">
              <a:buFont typeface="+mj-lt"/>
              <a:buAutoNum type="arabicPeriod" startAt="2"/>
              <a:defRPr/>
            </a:pPr>
            <a:r>
              <a:rPr lang="en-AU" sz="1800" dirty="0">
                <a:solidFill>
                  <a:schemeClr val="tx1"/>
                </a:solidFill>
              </a:rPr>
              <a:t>Peel first glove off and hold it with your gloved hand</a:t>
            </a:r>
          </a:p>
        </p:txBody>
      </p:sp>
      <p:sp>
        <p:nvSpPr>
          <p:cNvPr id="17" name="Rectangle 16">
            <a:extLst>
              <a:ext uri="{FF2B5EF4-FFF2-40B4-BE49-F238E27FC236}">
                <a16:creationId xmlns:a16="http://schemas.microsoft.com/office/drawing/2014/main" id="{DAF98C1A-5025-420B-B3B2-4AD227469A60}"/>
              </a:ext>
            </a:extLst>
          </p:cNvPr>
          <p:cNvSpPr/>
          <p:nvPr/>
        </p:nvSpPr>
        <p:spPr>
          <a:xfrm>
            <a:off x="5068974" y="3530900"/>
            <a:ext cx="2040352" cy="1302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a:buFont typeface="+mj-lt"/>
              <a:buAutoNum type="arabicPeriod" startAt="3"/>
              <a:defRPr/>
            </a:pPr>
            <a:r>
              <a:rPr lang="en-AU" sz="1800" dirty="0">
                <a:solidFill>
                  <a:schemeClr val="tx1"/>
                </a:solidFill>
              </a:rPr>
              <a:t>Clean to clean </a:t>
            </a:r>
            <a:r>
              <a:rPr lang="en-AU" dirty="0">
                <a:solidFill>
                  <a:schemeClr val="tx1"/>
                </a:solidFill>
              </a:rPr>
              <a:t>– </a:t>
            </a:r>
            <a:r>
              <a:rPr lang="en-AU" sz="1800" dirty="0">
                <a:solidFill>
                  <a:schemeClr val="tx1"/>
                </a:solidFill>
              </a:rPr>
              <a:t>slip clean finger UNDER the remaining glove</a:t>
            </a:r>
          </a:p>
        </p:txBody>
      </p:sp>
      <p:sp>
        <p:nvSpPr>
          <p:cNvPr id="18" name="Rectangle 17">
            <a:extLst>
              <a:ext uri="{FF2B5EF4-FFF2-40B4-BE49-F238E27FC236}">
                <a16:creationId xmlns:a16="http://schemas.microsoft.com/office/drawing/2014/main" id="{D4B3A00E-634A-4C08-9663-0FDFDFB38E5F}"/>
              </a:ext>
            </a:extLst>
          </p:cNvPr>
          <p:cNvSpPr/>
          <p:nvPr/>
        </p:nvSpPr>
        <p:spPr>
          <a:xfrm>
            <a:off x="7254277" y="3532609"/>
            <a:ext cx="2038235" cy="123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algn="l">
              <a:buFont typeface="+mj-lt"/>
              <a:buAutoNum type="arabicPeriod" startAt="4"/>
              <a:defRPr/>
            </a:pPr>
            <a:r>
              <a:rPr lang="en-AU" sz="1800" dirty="0">
                <a:solidFill>
                  <a:schemeClr val="tx1"/>
                </a:solidFill>
              </a:rPr>
              <a:t>Peel glove off, rolling it over the top of the held glove </a:t>
            </a:r>
          </a:p>
        </p:txBody>
      </p:sp>
      <p:sp>
        <p:nvSpPr>
          <p:cNvPr id="19" name="Rectangle 18">
            <a:extLst>
              <a:ext uri="{FF2B5EF4-FFF2-40B4-BE49-F238E27FC236}">
                <a16:creationId xmlns:a16="http://schemas.microsoft.com/office/drawing/2014/main" id="{EDAD77E3-86A3-41D0-B3CF-3A9CDEC37EC1}"/>
              </a:ext>
            </a:extLst>
          </p:cNvPr>
          <p:cNvSpPr/>
          <p:nvPr/>
        </p:nvSpPr>
        <p:spPr>
          <a:xfrm>
            <a:off x="9444115" y="3531152"/>
            <a:ext cx="2052560" cy="1302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6700" indent="-266700" algn="l">
              <a:buFont typeface="+mj-lt"/>
              <a:buAutoNum type="arabicPeriod" startAt="5"/>
              <a:defRPr/>
            </a:pPr>
            <a:r>
              <a:rPr lang="en-AU" sz="1800" dirty="0">
                <a:solidFill>
                  <a:schemeClr val="tx1"/>
                </a:solidFill>
              </a:rPr>
              <a:t>Dispose of gloves in the correct waste bin</a:t>
            </a:r>
          </a:p>
        </p:txBody>
      </p:sp>
      <p:grpSp>
        <p:nvGrpSpPr>
          <p:cNvPr id="3" name="Group 2"/>
          <p:cNvGrpSpPr/>
          <p:nvPr/>
        </p:nvGrpSpPr>
        <p:grpSpPr>
          <a:xfrm>
            <a:off x="672655" y="1667727"/>
            <a:ext cx="10824019" cy="1731959"/>
            <a:chOff x="319944" y="1565674"/>
            <a:chExt cx="10982106" cy="1757255"/>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44" y="1565674"/>
              <a:ext cx="2091640" cy="1757254"/>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r="9766"/>
            <a:stretch/>
          </p:blipFill>
          <p:spPr>
            <a:xfrm>
              <a:off x="2553048" y="1565675"/>
              <a:ext cx="2080356" cy="1757254"/>
            </a:xfrm>
            <a:prstGeom prst="rect">
              <a:avLst/>
            </a:prstGeom>
          </p:spPr>
        </p:pic>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r="1355" b="3324"/>
            <a:stretch/>
          </p:blipFill>
          <p:spPr>
            <a:xfrm>
              <a:off x="4770268" y="1565675"/>
              <a:ext cx="2080356" cy="1757254"/>
            </a:xfrm>
            <a:prstGeom prst="rect">
              <a:avLst/>
            </a:prstGeom>
          </p:spPr>
        </p:pic>
        <p:pic>
          <p:nvPicPr>
            <p:cNvPr id="23" name="Picture 22"/>
            <p:cNvPicPr>
              <a:picLocks noChangeAspect="1"/>
            </p:cNvPicPr>
            <p:nvPr/>
          </p:nvPicPr>
          <p:blipFill rotWithShape="1">
            <a:blip r:embed="rId6" cstate="screen">
              <a:extLst>
                <a:ext uri="{28A0092B-C50C-407E-A947-70E740481C1C}">
                  <a14:useLocalDpi xmlns:a14="http://schemas.microsoft.com/office/drawing/2010/main"/>
                </a:ext>
              </a:extLst>
            </a:blip>
            <a:srcRect l="5514" r="8559"/>
            <a:stretch/>
          </p:blipFill>
          <p:spPr>
            <a:xfrm>
              <a:off x="6987488" y="1565674"/>
              <a:ext cx="2078208" cy="1757255"/>
            </a:xfrm>
            <a:prstGeom prst="rect">
              <a:avLst/>
            </a:prstGeom>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l="14999" t="3233" r="22354" b="3865"/>
            <a:stretch/>
          </p:blipFill>
          <p:spPr>
            <a:xfrm>
              <a:off x="9202559" y="1571624"/>
              <a:ext cx="2099491" cy="1751303"/>
            </a:xfrm>
            <a:prstGeom prst="rect">
              <a:avLst/>
            </a:prstGeom>
          </p:spPr>
        </p:pic>
      </p:grpSp>
    </p:spTree>
    <p:extLst>
      <p:ext uri="{BB962C8B-B14F-4D97-AF65-F5344CB8AC3E}">
        <p14:creationId xmlns:p14="http://schemas.microsoft.com/office/powerpoint/2010/main" val="219772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Learning outcomes</a:t>
            </a:r>
          </a:p>
        </p:txBody>
      </p:sp>
      <p:sp>
        <p:nvSpPr>
          <p:cNvPr id="4" name="Content Placeholder 3"/>
          <p:cNvSpPr>
            <a:spLocks noGrp="1"/>
          </p:cNvSpPr>
          <p:nvPr>
            <p:ph sz="quarter" idx="14"/>
          </p:nvPr>
        </p:nvSpPr>
        <p:spPr>
          <a:xfrm>
            <a:off x="695325" y="1354138"/>
            <a:ext cx="10801350" cy="3703007"/>
          </a:xfrm>
        </p:spPr>
        <p:txBody>
          <a:bodyPr/>
          <a:lstStyle/>
          <a:p>
            <a:pPr marL="342900" indent="-342900">
              <a:lnSpc>
                <a:spcPct val="100000"/>
              </a:lnSpc>
              <a:buFont typeface="Arial" panose="020B0604020202020204" pitchFamily="34" charset="0"/>
              <a:buChar char="•"/>
            </a:pPr>
            <a:r>
              <a:rPr lang="en-AU" sz="2000" dirty="0"/>
              <a:t>Understand the role of standard and transmission-based precautions (National Standard 3: </a:t>
            </a:r>
            <a:r>
              <a:rPr lang="en-AU" sz="2000" dirty="0">
                <a:hlinkClick r:id="rId3"/>
              </a:rPr>
              <a:t>Preventing and Controlling Healthcare Associated Infection Standard</a:t>
            </a:r>
            <a:r>
              <a:rPr lang="en-AU" sz="2000" dirty="0"/>
              <a:t>)</a:t>
            </a:r>
          </a:p>
          <a:p>
            <a:pPr marL="342900" indent="-342900">
              <a:buFont typeface="Arial" panose="020B0604020202020204" pitchFamily="34" charset="0"/>
              <a:buChar char="•"/>
            </a:pPr>
            <a:r>
              <a:rPr lang="en-AU" sz="2000" dirty="0"/>
              <a:t>Summarise the purpose of personal protective equipment (PPE)</a:t>
            </a:r>
          </a:p>
          <a:p>
            <a:pPr marL="342900" indent="-342900">
              <a:buFont typeface="Arial" panose="020B0604020202020204" pitchFamily="34" charset="0"/>
              <a:buChar char="•"/>
            </a:pPr>
            <a:r>
              <a:rPr lang="en-AU" sz="2000" dirty="0"/>
              <a:t>Describe differences between standard precautions and transmission-based precautions</a:t>
            </a:r>
          </a:p>
          <a:p>
            <a:pPr marL="342900" indent="-342900">
              <a:buFont typeface="Arial" panose="020B0604020202020204" pitchFamily="34" charset="0"/>
              <a:buChar char="•"/>
            </a:pPr>
            <a:r>
              <a:rPr lang="en-AU" sz="2000" dirty="0"/>
              <a:t>Identify the steps for donning (putting on) PPE for combined transmission-based precautions</a:t>
            </a:r>
          </a:p>
          <a:p>
            <a:pPr marL="342900" indent="-342900">
              <a:buFont typeface="Arial" panose="020B0604020202020204" pitchFamily="34" charset="0"/>
              <a:buChar char="•"/>
            </a:pPr>
            <a:r>
              <a:rPr lang="en-AU" sz="2000" dirty="0"/>
              <a:t>Identify the steps for doffing (removing) PPE for combined transmission-based precautions</a:t>
            </a:r>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4</a:t>
            </a:fld>
            <a:endParaRPr lang="en-AU" dirty="0"/>
          </a:p>
        </p:txBody>
      </p:sp>
    </p:spTree>
    <p:extLst>
      <p:ext uri="{BB962C8B-B14F-4D97-AF65-F5344CB8AC3E}">
        <p14:creationId xmlns:p14="http://schemas.microsoft.com/office/powerpoint/2010/main" val="240592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40</a:t>
            </a:fld>
            <a:endParaRPr lang="en-AU" dirty="0"/>
          </a:p>
        </p:txBody>
      </p:sp>
      <p:sp>
        <p:nvSpPr>
          <p:cNvPr id="7"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8"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9"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0" name="Footer Placeholder 4">
            <a:extLst>
              <a:ext uri="{FF2B5EF4-FFF2-40B4-BE49-F238E27FC236}">
                <a16:creationId xmlns:a16="http://schemas.microsoft.com/office/drawing/2014/main" id="{A371F73F-8A7B-8940-A0E4-19C0B044ACB1}"/>
              </a:ext>
            </a:extLst>
          </p:cNvPr>
          <p:cNvSpPr txBox="1">
            <a:spLocks/>
          </p:cNvSpPr>
          <p:nvPr/>
        </p:nvSpPr>
        <p:spPr>
          <a:xfrm>
            <a:off x="7020555" y="6125103"/>
            <a:ext cx="4114800" cy="36512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Clinical Excellence Commission</a:t>
            </a:r>
            <a:endParaRPr lang="en-AU" dirty="0"/>
          </a:p>
        </p:txBody>
      </p:sp>
      <p:sp>
        <p:nvSpPr>
          <p:cNvPr id="11" name="Slide Number Placeholder 5">
            <a:extLst>
              <a:ext uri="{FF2B5EF4-FFF2-40B4-BE49-F238E27FC236}">
                <a16:creationId xmlns:a16="http://schemas.microsoft.com/office/drawing/2014/main" id="{764D0431-40C6-624E-AFA2-1AA9FB6EBB85}"/>
              </a:ext>
            </a:extLst>
          </p:cNvPr>
          <p:cNvSpPr txBox="1">
            <a:spLocks/>
          </p:cNvSpPr>
          <p:nvPr/>
        </p:nvSpPr>
        <p:spPr>
          <a:xfrm>
            <a:off x="11139055" y="6125103"/>
            <a:ext cx="380290" cy="36512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D3DED8-CEC3-1449-A2AB-4F5665AE0AC9}" type="slidenum">
              <a:rPr lang="en-AU" smtClean="0"/>
              <a:pPr/>
              <a:t>40</a:t>
            </a:fld>
            <a:endParaRPr lang="en-AU" dirty="0"/>
          </a:p>
        </p:txBody>
      </p:sp>
      <p:sp>
        <p:nvSpPr>
          <p:cNvPr id="12" name="Rectangle 3">
            <a:extLst>
              <a:ext uri="{FF2B5EF4-FFF2-40B4-BE49-F238E27FC236}">
                <a16:creationId xmlns:a16="http://schemas.microsoft.com/office/drawing/2014/main" id="{A78804E7-78F4-4185-B1CD-1FD8AE5B9E99}"/>
              </a:ext>
            </a:extLst>
          </p:cNvPr>
          <p:cNvSpPr txBox="1">
            <a:spLocks noChangeArrowheads="1"/>
          </p:cNvSpPr>
          <p:nvPr/>
        </p:nvSpPr>
        <p:spPr>
          <a:xfrm>
            <a:off x="530291" y="1247195"/>
            <a:ext cx="11131418" cy="4545062"/>
          </a:xfrm>
          <a:prstGeom prst="rect">
            <a:avLst/>
          </a:prstGeom>
        </p:spPr>
        <p:txBody>
          <a:bodyPr/>
          <a:lstStyle>
            <a:lvl1pPr marL="0" indent="0" algn="l" defTabSz="914400" rtl="0" eaLnBrk="1" latinLnBrk="0" hangingPunct="1">
              <a:lnSpc>
                <a:spcPct val="120000"/>
              </a:lnSpc>
              <a:spcBef>
                <a:spcPts val="1000"/>
              </a:spcBef>
              <a:buFont typeface="Arial" panose="020B0604020202020204" pitchFamily="34" charset="0"/>
              <a:buNone/>
              <a:defRPr sz="1400" kern="1200">
                <a:solidFill>
                  <a:schemeClr val="accent6">
                    <a:lumMod val="75000"/>
                    <a:lumOff val="25000"/>
                  </a:schemeClr>
                </a:solidFill>
                <a:latin typeface="+mn-lt"/>
                <a:ea typeface="+mn-ea"/>
                <a:cs typeface="+mn-cs"/>
              </a:defRPr>
            </a:lvl1pPr>
            <a:lvl2pPr marL="0" indent="-228600" algn="l" defTabSz="914400" rtl="0" eaLnBrk="1" latinLnBrk="0" hangingPunct="1">
              <a:lnSpc>
                <a:spcPct val="120000"/>
              </a:lnSpc>
              <a:spcBef>
                <a:spcPts val="1000"/>
              </a:spcBef>
              <a:buSzPct val="120000"/>
              <a:buFont typeface="Arial" panose="020B0604020202020204" pitchFamily="34" charset="0"/>
              <a:buChar char="•"/>
              <a:defRPr sz="1400" kern="1200">
                <a:solidFill>
                  <a:schemeClr val="accent6">
                    <a:lumMod val="75000"/>
                    <a:lumOff val="25000"/>
                  </a:schemeClr>
                </a:solidFill>
                <a:latin typeface="+mn-lt"/>
                <a:ea typeface="+mn-ea"/>
                <a:cs typeface="+mn-cs"/>
              </a:defRPr>
            </a:lvl2pPr>
            <a:lvl3pPr marL="450000" indent="-228600" algn="l" defTabSz="914400" rtl="0" eaLnBrk="1" latinLnBrk="0" hangingPunct="1">
              <a:lnSpc>
                <a:spcPct val="120000"/>
              </a:lnSpc>
              <a:spcBef>
                <a:spcPts val="1000"/>
              </a:spcBef>
              <a:buSzPct val="90000"/>
              <a:buFont typeface="Wingdings" pitchFamily="2" charset="2"/>
              <a:buChar char="§"/>
              <a:defRPr sz="1400" kern="1200">
                <a:solidFill>
                  <a:schemeClr val="accent6">
                    <a:lumMod val="75000"/>
                    <a:lumOff val="25000"/>
                  </a:schemeClr>
                </a:solidFill>
                <a:latin typeface="+mn-lt"/>
                <a:ea typeface="+mn-ea"/>
                <a:cs typeface="+mn-cs"/>
              </a:defRPr>
            </a:lvl3pPr>
            <a:lvl4pPr marL="81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4pPr>
            <a:lvl5pPr marL="1170000" indent="-228600" algn="l" defTabSz="914400" rtl="0" eaLnBrk="1" latinLnBrk="0" hangingPunct="1">
              <a:lnSpc>
                <a:spcPct val="120000"/>
              </a:lnSpc>
              <a:spcBef>
                <a:spcPts val="1000"/>
              </a:spcBef>
              <a:buFont typeface="System Font Regular"/>
              <a:buChar char="»"/>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419100">
              <a:buFont typeface="Wingdings" pitchFamily="2" charset="2"/>
              <a:buAutoNum type="arabicPeriod"/>
              <a:defRPr/>
            </a:pPr>
            <a:endParaRPr lang="en-AU" sz="2000" dirty="0">
              <a:solidFill>
                <a:schemeClr val="accent4">
                  <a:lumMod val="20000"/>
                  <a:lumOff val="80000"/>
                </a:schemeClr>
              </a:solidFill>
            </a:endParaRPr>
          </a:p>
        </p:txBody>
      </p:sp>
      <p:sp>
        <p:nvSpPr>
          <p:cNvPr id="13"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517657" y="2832477"/>
            <a:ext cx="3320917"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16" name="Oval 15">
            <a:extLst>
              <a:ext uri="{FF2B5EF4-FFF2-40B4-BE49-F238E27FC236}">
                <a16:creationId xmlns:a16="http://schemas.microsoft.com/office/drawing/2014/main" id="{5C09AB5A-0E01-4211-9BE6-F9616A69A89D}"/>
              </a:ext>
            </a:extLst>
          </p:cNvPr>
          <p:cNvSpPr/>
          <p:nvPr/>
        </p:nvSpPr>
        <p:spPr>
          <a:xfrm>
            <a:off x="5818035" y="2397617"/>
            <a:ext cx="4859384"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2"/>
              </a:rPr>
              <a:t>CEC YouTube channel</a:t>
            </a:r>
            <a:endParaRPr lang="en-AU" sz="1400" dirty="0"/>
          </a:p>
        </p:txBody>
      </p:sp>
    </p:spTree>
    <p:extLst>
      <p:ext uri="{BB962C8B-B14F-4D97-AF65-F5344CB8AC3E}">
        <p14:creationId xmlns:p14="http://schemas.microsoft.com/office/powerpoint/2010/main" val="57739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41</a:t>
            </a:fld>
            <a:endParaRPr lang="en-AU" dirty="0"/>
          </a:p>
        </p:txBody>
      </p:sp>
      <p:sp>
        <p:nvSpPr>
          <p:cNvPr id="10"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10801350" cy="666505"/>
          </a:xfrm>
        </p:spPr>
        <p:txBody>
          <a:bodyPr/>
          <a:lstStyle/>
          <a:p>
            <a:r>
              <a:rPr lang="en-AU" dirty="0"/>
              <a:t>Perform hand hygiene</a:t>
            </a:r>
          </a:p>
        </p:txBody>
      </p:sp>
      <p:pic>
        <p:nvPicPr>
          <p:cNvPr id="11" name="Content Placeholder 4">
            <a:extLst>
              <a:ext uri="{FF2B5EF4-FFF2-40B4-BE49-F238E27FC236}">
                <a16:creationId xmlns:a16="http://schemas.microsoft.com/office/drawing/2014/main" id="{B585D6B5-224D-4C1D-8463-FB2AB99A22E7}"/>
              </a:ext>
            </a:extLst>
          </p:cNvPr>
          <p:cNvPicPr>
            <a:picLocks/>
          </p:cNvPicPr>
          <p:nvPr/>
        </p:nvPicPr>
        <p:blipFill rotWithShape="1">
          <a:blip r:embed="rId3">
            <a:extLst>
              <a:ext uri="{28A0092B-C50C-407E-A947-70E740481C1C}">
                <a14:useLocalDpi xmlns:a14="http://schemas.microsoft.com/office/drawing/2010/main"/>
              </a:ext>
            </a:extLst>
          </a:blip>
          <a:srcRect l="5721" t="40045" r="85867" b="42510"/>
          <a:stretch/>
        </p:blipFill>
        <p:spPr>
          <a:xfrm>
            <a:off x="695325" y="1390650"/>
            <a:ext cx="2933700" cy="3414570"/>
          </a:xfrm>
          <a:prstGeom prst="rect">
            <a:avLst/>
          </a:prstGeom>
        </p:spPr>
      </p:pic>
      <p:grpSp>
        <p:nvGrpSpPr>
          <p:cNvPr id="4" name="Group 3"/>
          <p:cNvGrpSpPr/>
          <p:nvPr/>
        </p:nvGrpSpPr>
        <p:grpSpPr>
          <a:xfrm>
            <a:off x="3755717" y="1390650"/>
            <a:ext cx="7763628" cy="2146674"/>
            <a:chOff x="3755717" y="1390650"/>
            <a:chExt cx="7507794" cy="2075935"/>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5717" y="1390650"/>
              <a:ext cx="3690551" cy="2075935"/>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b="4813"/>
            <a:stretch/>
          </p:blipFill>
          <p:spPr>
            <a:xfrm>
              <a:off x="7572960" y="1390650"/>
              <a:ext cx="3690551" cy="2003779"/>
            </a:xfrm>
            <a:prstGeom prst="rect">
              <a:avLst/>
            </a:prstGeom>
          </p:spPr>
        </p:pic>
      </p:grpSp>
    </p:spTree>
    <p:extLst>
      <p:ext uri="{BB962C8B-B14F-4D97-AF65-F5344CB8AC3E}">
        <p14:creationId xmlns:p14="http://schemas.microsoft.com/office/powerpoint/2010/main" val="298886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17"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18"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9"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20"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a:xfrm>
            <a:off x="11139055" y="6125103"/>
            <a:ext cx="380290" cy="365125"/>
          </a:xfrm>
        </p:spPr>
        <p:txBody>
          <a:bodyPr/>
          <a:lstStyle/>
          <a:p>
            <a:fld id="{84D3DED8-CEC3-1449-A2AB-4F5665AE0AC9}" type="slidenum">
              <a:rPr lang="en-AU" smtClean="0"/>
              <a:t>42</a:t>
            </a:fld>
            <a:endParaRPr lang="en-AU" dirty="0"/>
          </a:p>
        </p:txBody>
      </p:sp>
      <p:sp>
        <p:nvSpPr>
          <p:cNvPr id="22"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517657" y="3232652"/>
            <a:ext cx="2492243"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25" name="Oval 24">
            <a:extLst>
              <a:ext uri="{FF2B5EF4-FFF2-40B4-BE49-F238E27FC236}">
                <a16:creationId xmlns:a16="http://schemas.microsoft.com/office/drawing/2014/main" id="{5C09AB5A-0E01-4211-9BE6-F9616A69A89D}"/>
              </a:ext>
            </a:extLst>
          </p:cNvPr>
          <p:cNvSpPr/>
          <p:nvPr/>
        </p:nvSpPr>
        <p:spPr>
          <a:xfrm>
            <a:off x="5818035" y="2397617"/>
            <a:ext cx="4859384"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Tree>
    <p:extLst>
      <p:ext uri="{BB962C8B-B14F-4D97-AF65-F5344CB8AC3E}">
        <p14:creationId xmlns:p14="http://schemas.microsoft.com/office/powerpoint/2010/main" val="1362620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85800" y="531813"/>
            <a:ext cx="10801350" cy="666505"/>
          </a:xfrm>
        </p:spPr>
        <p:txBody>
          <a:bodyPr/>
          <a:lstStyle/>
          <a:p>
            <a:r>
              <a:rPr lang="en-AU" dirty="0"/>
              <a:t>Option 1 – Remove apron</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43</a:t>
            </a:fld>
            <a:endParaRPr lang="en-AU" dirty="0"/>
          </a:p>
        </p:txBody>
      </p:sp>
      <p:pic>
        <p:nvPicPr>
          <p:cNvPr id="11" name="Picture 15">
            <a:extLst>
              <a:ext uri="{FF2B5EF4-FFF2-40B4-BE49-F238E27FC236}">
                <a16:creationId xmlns:a16="http://schemas.microsoft.com/office/drawing/2014/main" id="{7AADFAA4-C21D-4FA5-A2B8-3BF65128FC3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392520"/>
            <a:ext cx="3216460" cy="22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a:extLst>
              <a:ext uri="{FF2B5EF4-FFF2-40B4-BE49-F238E27FC236}">
                <a16:creationId xmlns:a16="http://schemas.microsoft.com/office/drawing/2014/main" id="{45A2E4BA-16B7-48F1-9167-9C93260BB6F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2174" y="1383489"/>
            <a:ext cx="2974823" cy="220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AFAC3FDB-88BA-4434-A8FD-B4AD248D59CA}"/>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t="24752" r="847" b="6621"/>
          <a:stretch/>
        </p:blipFill>
        <p:spPr bwMode="auto">
          <a:xfrm>
            <a:off x="7236911" y="1383489"/>
            <a:ext cx="2362630" cy="219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a:extLst>
              <a:ext uri="{FF2B5EF4-FFF2-40B4-BE49-F238E27FC236}">
                <a16:creationId xmlns:a16="http://schemas.microsoft.com/office/drawing/2014/main" id="{E46AEA78-3F96-44F2-8B5E-E1FB40D46276}"/>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8010" r="27201" b="129"/>
          <a:stretch/>
        </p:blipFill>
        <p:spPr bwMode="auto">
          <a:xfrm>
            <a:off x="9652168" y="1383487"/>
            <a:ext cx="1867176" cy="220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6">
            <a:extLst>
              <a:ext uri="{FF2B5EF4-FFF2-40B4-BE49-F238E27FC236}">
                <a16:creationId xmlns:a16="http://schemas.microsoft.com/office/drawing/2014/main" id="{8521E6FF-CB0A-49F1-887A-7F371FD1A491}"/>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17078" r="22755" b="-1"/>
          <a:stretch/>
        </p:blipFill>
        <p:spPr bwMode="auto">
          <a:xfrm>
            <a:off x="9652169" y="3639123"/>
            <a:ext cx="1867176" cy="201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78F39FE3-94C6-4106-AACC-340C5F51F0CF}"/>
              </a:ext>
            </a:extLst>
          </p:cNvPr>
          <p:cNvSpPr/>
          <p:nvPr/>
        </p:nvSpPr>
        <p:spPr>
          <a:xfrm>
            <a:off x="685800" y="3790991"/>
            <a:ext cx="3216460" cy="369332"/>
          </a:xfrm>
          <a:prstGeom prst="rect">
            <a:avLst/>
          </a:prstGeom>
        </p:spPr>
        <p:txBody>
          <a:bodyPr wrap="square">
            <a:spAutoFit/>
          </a:bodyPr>
          <a:lstStyle/>
          <a:p>
            <a:pPr algn="l">
              <a:defRPr/>
            </a:pPr>
            <a:r>
              <a:rPr lang="en-AU" sz="1800" dirty="0">
                <a:latin typeface="+mn-lt"/>
              </a:rPr>
              <a:t>1. Break or undo ties </a:t>
            </a:r>
          </a:p>
        </p:txBody>
      </p:sp>
      <p:sp>
        <p:nvSpPr>
          <p:cNvPr id="21" name="Rectangle 20">
            <a:extLst>
              <a:ext uri="{FF2B5EF4-FFF2-40B4-BE49-F238E27FC236}">
                <a16:creationId xmlns:a16="http://schemas.microsoft.com/office/drawing/2014/main" id="{A73DF2BB-FA27-429B-8913-B71B1535D792}"/>
              </a:ext>
            </a:extLst>
          </p:cNvPr>
          <p:cNvSpPr/>
          <p:nvPr/>
        </p:nvSpPr>
        <p:spPr>
          <a:xfrm>
            <a:off x="4082174" y="3772930"/>
            <a:ext cx="2974823" cy="369332"/>
          </a:xfrm>
          <a:prstGeom prst="rect">
            <a:avLst/>
          </a:prstGeom>
        </p:spPr>
        <p:txBody>
          <a:bodyPr wrap="square">
            <a:spAutoFit/>
          </a:bodyPr>
          <a:lstStyle/>
          <a:p>
            <a:pPr algn="l">
              <a:defRPr/>
            </a:pPr>
            <a:r>
              <a:rPr lang="en-AU" sz="1800" dirty="0">
                <a:latin typeface="+mn-lt"/>
              </a:rPr>
              <a:t>2. Break neck strap</a:t>
            </a:r>
          </a:p>
        </p:txBody>
      </p:sp>
      <p:sp>
        <p:nvSpPr>
          <p:cNvPr id="23" name="Rectangle 22">
            <a:extLst>
              <a:ext uri="{FF2B5EF4-FFF2-40B4-BE49-F238E27FC236}">
                <a16:creationId xmlns:a16="http://schemas.microsoft.com/office/drawing/2014/main" id="{4FA396D0-799E-42F4-B9A7-E3D6089562CA}"/>
              </a:ext>
            </a:extLst>
          </p:cNvPr>
          <p:cNvSpPr/>
          <p:nvPr/>
        </p:nvSpPr>
        <p:spPr>
          <a:xfrm>
            <a:off x="7236911" y="3723543"/>
            <a:ext cx="2362630" cy="1754326"/>
          </a:xfrm>
          <a:prstGeom prst="rect">
            <a:avLst/>
          </a:prstGeom>
        </p:spPr>
        <p:txBody>
          <a:bodyPr wrap="square">
            <a:spAutoFit/>
          </a:bodyPr>
          <a:lstStyle/>
          <a:p>
            <a:pPr marL="271463" indent="-271463" algn="l">
              <a:buFont typeface="+mj-lt"/>
              <a:buAutoNum type="arabicPeriod" startAt="3"/>
              <a:defRPr/>
            </a:pPr>
            <a:r>
              <a:rPr lang="en-AU" sz="1800" dirty="0">
                <a:latin typeface="+mn-lt"/>
              </a:rPr>
              <a:t>Hold apron away from yourself, touching the inside of apron only, fold apron in on itself and roll up </a:t>
            </a:r>
          </a:p>
        </p:txBody>
      </p:sp>
    </p:spTree>
    <p:extLst>
      <p:ext uri="{BB962C8B-B14F-4D97-AF65-F5344CB8AC3E}">
        <p14:creationId xmlns:p14="http://schemas.microsoft.com/office/powerpoint/2010/main" val="918329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44</a:t>
            </a:fld>
            <a:endParaRPr lang="en-AU" dirty="0"/>
          </a:p>
        </p:txBody>
      </p:sp>
      <p:sp>
        <p:nvSpPr>
          <p:cNvPr id="12" name="Rectangle 11">
            <a:extLst>
              <a:ext uri="{FF2B5EF4-FFF2-40B4-BE49-F238E27FC236}">
                <a16:creationId xmlns:a16="http://schemas.microsoft.com/office/drawing/2014/main" id="{271E1E4F-5244-453D-8A65-7CF0F1297911}"/>
              </a:ext>
            </a:extLst>
          </p:cNvPr>
          <p:cNvSpPr/>
          <p:nvPr/>
        </p:nvSpPr>
        <p:spPr>
          <a:xfrm>
            <a:off x="9266509" y="4534271"/>
            <a:ext cx="2374622" cy="923330"/>
          </a:xfrm>
          <a:prstGeom prst="rect">
            <a:avLst/>
          </a:prstGeom>
        </p:spPr>
        <p:txBody>
          <a:bodyPr wrap="square">
            <a:spAutoFit/>
          </a:bodyPr>
          <a:lstStyle/>
          <a:p>
            <a:pPr marL="265113" indent="-265113">
              <a:buFont typeface="+mj-lt"/>
              <a:buAutoNum type="arabicPeriod" startAt="4"/>
              <a:defRPr/>
            </a:pPr>
            <a:r>
              <a:rPr lang="en-AU" dirty="0"/>
              <a:t>Discard the gown into the general waste bin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9076" r="6569"/>
          <a:stretch/>
        </p:blipFill>
        <p:spPr>
          <a:xfrm>
            <a:off x="685800" y="1392520"/>
            <a:ext cx="2399071" cy="305045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9201" r="6332"/>
          <a:stretch/>
        </p:blipFill>
        <p:spPr>
          <a:xfrm>
            <a:off x="3243928" y="1392520"/>
            <a:ext cx="2369575" cy="3050452"/>
          </a:xfrm>
          <a:prstGeom prst="rect">
            <a:avLst/>
          </a:prstGeom>
        </p:spPr>
      </p:pic>
      <p:grpSp>
        <p:nvGrpSpPr>
          <p:cNvPr id="10" name="Group 9"/>
          <p:cNvGrpSpPr/>
          <p:nvPr/>
        </p:nvGrpSpPr>
        <p:grpSpPr>
          <a:xfrm>
            <a:off x="5772561" y="1392520"/>
            <a:ext cx="3334890" cy="3050452"/>
            <a:chOff x="5772561" y="1392520"/>
            <a:chExt cx="3334890" cy="3050452"/>
          </a:xfrm>
        </p:grpSpPr>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l="26633" r="12468"/>
            <a:stretch/>
          </p:blipFill>
          <p:spPr>
            <a:xfrm>
              <a:off x="5772561" y="1392520"/>
              <a:ext cx="1650794" cy="3050452"/>
            </a:xfrm>
            <a:prstGeom prst="rect">
              <a:avLst/>
            </a:prstGeom>
          </p:spPr>
        </p:pic>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l="60607" r="8339"/>
            <a:stretch/>
          </p:blipFill>
          <p:spPr>
            <a:xfrm>
              <a:off x="7423355" y="1392520"/>
              <a:ext cx="1684096" cy="3050452"/>
            </a:xfrm>
            <a:prstGeom prst="rect">
              <a:avLst/>
            </a:prstGeom>
          </p:spPr>
        </p:pic>
      </p:grpSp>
      <p:pic>
        <p:nvPicPr>
          <p:cNvPr id="21" name="Picture 20"/>
          <p:cNvPicPr>
            <a:picLocks noChangeAspect="1"/>
          </p:cNvPicPr>
          <p:nvPr/>
        </p:nvPicPr>
        <p:blipFill rotWithShape="1">
          <a:blip r:embed="rId7" cstate="screen">
            <a:extLst>
              <a:ext uri="{28A0092B-C50C-407E-A947-70E740481C1C}">
                <a14:useLocalDpi xmlns:a14="http://schemas.microsoft.com/office/drawing/2010/main"/>
              </a:ext>
            </a:extLst>
          </a:blip>
          <a:srcRect l="28015" r="28435"/>
          <a:stretch/>
        </p:blipFill>
        <p:spPr>
          <a:xfrm>
            <a:off x="9279445" y="1392520"/>
            <a:ext cx="2361686" cy="3050452"/>
          </a:xfrm>
          <a:prstGeom prst="rect">
            <a:avLst/>
          </a:prstGeom>
        </p:spPr>
      </p:pic>
      <p:sp>
        <p:nvSpPr>
          <p:cNvPr id="13" name="Title 1">
            <a:extLst>
              <a:ext uri="{FF2B5EF4-FFF2-40B4-BE49-F238E27FC236}">
                <a16:creationId xmlns:a16="http://schemas.microsoft.com/office/drawing/2014/main" id="{4A44BA56-383D-C84B-954A-C248CA67D461}"/>
              </a:ext>
            </a:extLst>
          </p:cNvPr>
          <p:cNvSpPr>
            <a:spLocks noGrp="1"/>
          </p:cNvSpPr>
          <p:nvPr>
            <p:ph type="title"/>
          </p:nvPr>
        </p:nvSpPr>
        <p:spPr>
          <a:xfrm>
            <a:off x="685800" y="531813"/>
            <a:ext cx="10801350" cy="666505"/>
          </a:xfrm>
        </p:spPr>
        <p:txBody>
          <a:bodyPr/>
          <a:lstStyle/>
          <a:p>
            <a:r>
              <a:rPr lang="en-AU" dirty="0"/>
              <a:t>Option 1 – Remove apron</a:t>
            </a:r>
          </a:p>
        </p:txBody>
      </p:sp>
      <p:sp>
        <p:nvSpPr>
          <p:cNvPr id="7" name="Rectangle 6"/>
          <p:cNvSpPr/>
          <p:nvPr/>
        </p:nvSpPr>
        <p:spPr>
          <a:xfrm>
            <a:off x="685800" y="4532359"/>
            <a:ext cx="2399071" cy="369332"/>
          </a:xfrm>
          <a:prstGeom prst="rect">
            <a:avLst/>
          </a:prstGeom>
        </p:spPr>
        <p:txBody>
          <a:bodyPr wrap="square">
            <a:spAutoFit/>
          </a:bodyPr>
          <a:lstStyle/>
          <a:p>
            <a:pPr marL="265113" indent="-265113">
              <a:buAutoNum type="arabicPeriod"/>
              <a:defRPr/>
            </a:pPr>
            <a:r>
              <a:rPr lang="en-AU" dirty="0"/>
              <a:t>Untie the gown</a:t>
            </a:r>
          </a:p>
        </p:txBody>
      </p:sp>
      <p:sp>
        <p:nvSpPr>
          <p:cNvPr id="9" name="Rectangle 8"/>
          <p:cNvSpPr/>
          <p:nvPr/>
        </p:nvSpPr>
        <p:spPr>
          <a:xfrm>
            <a:off x="3243928" y="4532359"/>
            <a:ext cx="2369575" cy="646331"/>
          </a:xfrm>
          <a:prstGeom prst="rect">
            <a:avLst/>
          </a:prstGeom>
        </p:spPr>
        <p:txBody>
          <a:bodyPr wrap="square">
            <a:spAutoFit/>
          </a:bodyPr>
          <a:lstStyle/>
          <a:p>
            <a:pPr marL="265113" indent="-265113">
              <a:buFont typeface="+mj-lt"/>
              <a:buAutoNum type="arabicPeriod" startAt="2"/>
              <a:defRPr/>
            </a:pPr>
            <a:r>
              <a:rPr lang="en-AU" dirty="0"/>
              <a:t>Pull the gown away from you</a:t>
            </a:r>
          </a:p>
        </p:txBody>
      </p:sp>
      <p:sp>
        <p:nvSpPr>
          <p:cNvPr id="11" name="Rectangle 10"/>
          <p:cNvSpPr/>
          <p:nvPr/>
        </p:nvSpPr>
        <p:spPr>
          <a:xfrm>
            <a:off x="5772561" y="4528602"/>
            <a:ext cx="3334890" cy="1213437"/>
          </a:xfrm>
          <a:prstGeom prst="rect">
            <a:avLst/>
          </a:prstGeom>
        </p:spPr>
        <p:txBody>
          <a:bodyPr wrap="square">
            <a:spAutoFit/>
          </a:bodyPr>
          <a:lstStyle/>
          <a:p>
            <a:pPr marL="265113" indent="-265113">
              <a:buFont typeface="+mj-lt"/>
              <a:buAutoNum type="arabicPeriod" startAt="3"/>
              <a:defRPr/>
            </a:pPr>
            <a:r>
              <a:rPr lang="en-AU" dirty="0"/>
              <a:t>Roll it inwards and downwards. Make sure you bend forward slightly to reduce self-contamination</a:t>
            </a:r>
          </a:p>
        </p:txBody>
      </p:sp>
    </p:spTree>
    <p:extLst>
      <p:ext uri="{BB962C8B-B14F-4D97-AF65-F5344CB8AC3E}">
        <p14:creationId xmlns:p14="http://schemas.microsoft.com/office/powerpoint/2010/main" val="3012754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indoor, person, cabinet, refrigerator&#10;&#10;Description automatically generated">
            <a:extLst>
              <a:ext uri="{FF2B5EF4-FFF2-40B4-BE49-F238E27FC236}">
                <a16:creationId xmlns:a16="http://schemas.microsoft.com/office/drawing/2014/main" id="{2A1ED1E8-B9EE-4D2A-ADDB-7C544670364B}"/>
              </a:ext>
            </a:extLst>
          </p:cNvPr>
          <p:cNvPicPr>
            <a:picLocks noGrp="1" noChangeAspect="1"/>
          </p:cNvPicPr>
          <p:nvPr>
            <p:ph sz="quarter" idx="14"/>
          </p:nvPr>
        </p:nvPicPr>
        <p:blipFill>
          <a:blip r:embed="rId3"/>
          <a:stretch>
            <a:fillRect/>
          </a:stretch>
        </p:blipFill>
        <p:spPr>
          <a:xfrm>
            <a:off x="721384" y="1753288"/>
            <a:ext cx="3685837" cy="2074593"/>
          </a:xfrm>
        </p:spPr>
      </p:pic>
      <p:sp>
        <p:nvSpPr>
          <p:cNvPr id="5" name="Footer Placeholder 4">
            <a:extLst>
              <a:ext uri="{FF2B5EF4-FFF2-40B4-BE49-F238E27FC236}">
                <a16:creationId xmlns:a16="http://schemas.microsoft.com/office/drawing/2014/main" id="{DED95DD2-6B71-4D94-A33A-FA8446DE21C6}"/>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F1CEDE0A-7E4D-453A-A98D-9B6F5A13EEFE}"/>
              </a:ext>
            </a:extLst>
          </p:cNvPr>
          <p:cNvSpPr>
            <a:spLocks noGrp="1"/>
          </p:cNvSpPr>
          <p:nvPr>
            <p:ph type="sldNum" sz="quarter" idx="16"/>
          </p:nvPr>
        </p:nvSpPr>
        <p:spPr/>
        <p:txBody>
          <a:bodyPr/>
          <a:lstStyle/>
          <a:p>
            <a:fld id="{84D3DED8-CEC3-1449-A2AB-4F5665AE0AC9}" type="slidenum">
              <a:rPr lang="en-AU" smtClean="0"/>
              <a:t>45</a:t>
            </a:fld>
            <a:endParaRPr lang="en-AU" dirty="0"/>
          </a:p>
        </p:txBody>
      </p:sp>
      <p:pic>
        <p:nvPicPr>
          <p:cNvPr id="10" name="Picture 9" descr="A person standing in front of a door&#10;&#10;Description automatically generated">
            <a:extLst>
              <a:ext uri="{FF2B5EF4-FFF2-40B4-BE49-F238E27FC236}">
                <a16:creationId xmlns:a16="http://schemas.microsoft.com/office/drawing/2014/main" id="{0F5975D3-FECE-47A9-B29B-3E6FB845890C}"/>
              </a:ext>
            </a:extLst>
          </p:cNvPr>
          <p:cNvPicPr>
            <a:picLocks noChangeAspect="1"/>
          </p:cNvPicPr>
          <p:nvPr/>
        </p:nvPicPr>
        <p:blipFill>
          <a:blip r:embed="rId4"/>
          <a:stretch>
            <a:fillRect/>
          </a:stretch>
        </p:blipFill>
        <p:spPr>
          <a:xfrm>
            <a:off x="4595860" y="1753287"/>
            <a:ext cx="3705178" cy="2074593"/>
          </a:xfrm>
          <a:prstGeom prst="rect">
            <a:avLst/>
          </a:prstGeom>
        </p:spPr>
      </p:pic>
      <p:sp>
        <p:nvSpPr>
          <p:cNvPr id="11" name="TextBox 10">
            <a:extLst>
              <a:ext uri="{FF2B5EF4-FFF2-40B4-BE49-F238E27FC236}">
                <a16:creationId xmlns:a16="http://schemas.microsoft.com/office/drawing/2014/main" id="{13F4246D-BBEE-4264-9A2B-63679010A24B}"/>
              </a:ext>
            </a:extLst>
          </p:cNvPr>
          <p:cNvSpPr txBox="1"/>
          <p:nvPr/>
        </p:nvSpPr>
        <p:spPr>
          <a:xfrm>
            <a:off x="3268566" y="5574131"/>
            <a:ext cx="5523010" cy="917994"/>
          </a:xfrm>
          <a:prstGeom prst="rect">
            <a:avLst/>
          </a:prstGeom>
          <a:solidFill>
            <a:schemeClr val="accent4">
              <a:lumMod val="20000"/>
              <a:lumOff val="80000"/>
            </a:schemeClr>
          </a:solidFill>
        </p:spPr>
        <p:txBody>
          <a:bodyPr wrap="square" rtlCol="0">
            <a:spAutoFit/>
          </a:bodyPr>
          <a:lstStyle/>
          <a:p>
            <a:r>
              <a:rPr lang="en-US" b="1" dirty="0"/>
              <a:t>Note: </a:t>
            </a:r>
            <a:r>
              <a:rPr lang="en-US" dirty="0"/>
              <a:t>this is only an option for health workers that have been trained and are competent at removing their gown and gloves in one step.</a:t>
            </a:r>
            <a:endParaRPr lang="en-AU" dirty="0"/>
          </a:p>
        </p:txBody>
      </p:sp>
      <p:sp>
        <p:nvSpPr>
          <p:cNvPr id="14" name="TextBox 13">
            <a:extLst>
              <a:ext uri="{FF2B5EF4-FFF2-40B4-BE49-F238E27FC236}">
                <a16:creationId xmlns:a16="http://schemas.microsoft.com/office/drawing/2014/main" id="{A3357E35-A582-4361-A75D-A2715FBD0815}"/>
              </a:ext>
            </a:extLst>
          </p:cNvPr>
          <p:cNvSpPr txBox="1"/>
          <p:nvPr/>
        </p:nvSpPr>
        <p:spPr>
          <a:xfrm>
            <a:off x="717995" y="3898945"/>
            <a:ext cx="3685838" cy="1200329"/>
          </a:xfrm>
          <a:prstGeom prst="rect">
            <a:avLst/>
          </a:prstGeom>
          <a:noFill/>
        </p:spPr>
        <p:txBody>
          <a:bodyPr wrap="square" rtlCol="0">
            <a:spAutoFit/>
          </a:bodyPr>
          <a:lstStyle/>
          <a:p>
            <a:pPr marL="266700" indent="-266700">
              <a:buFont typeface="+mj-lt"/>
              <a:buAutoNum type="arabicPeriod"/>
            </a:pPr>
            <a:r>
              <a:rPr lang="en-US" dirty="0"/>
              <a:t>With gloved hands, grab and pull the gown from your chest to break the ties in a controlled manner. </a:t>
            </a:r>
            <a:endParaRPr lang="en-AU" dirty="0"/>
          </a:p>
        </p:txBody>
      </p:sp>
      <p:sp>
        <p:nvSpPr>
          <p:cNvPr id="15" name="TextBox 14">
            <a:extLst>
              <a:ext uri="{FF2B5EF4-FFF2-40B4-BE49-F238E27FC236}">
                <a16:creationId xmlns:a16="http://schemas.microsoft.com/office/drawing/2014/main" id="{31368438-DBCC-43E7-B3A1-2F7355D8E152}"/>
              </a:ext>
            </a:extLst>
          </p:cNvPr>
          <p:cNvSpPr txBox="1"/>
          <p:nvPr/>
        </p:nvSpPr>
        <p:spPr>
          <a:xfrm>
            <a:off x="4595861" y="3899259"/>
            <a:ext cx="3705178" cy="1477328"/>
          </a:xfrm>
          <a:prstGeom prst="rect">
            <a:avLst/>
          </a:prstGeom>
          <a:noFill/>
        </p:spPr>
        <p:txBody>
          <a:bodyPr wrap="square" rtlCol="0">
            <a:spAutoFit/>
          </a:bodyPr>
          <a:lstStyle/>
          <a:p>
            <a:pPr marL="266700" indent="-266700">
              <a:buFont typeface="+mj-lt"/>
              <a:buAutoNum type="arabicPeriod" startAt="2"/>
            </a:pPr>
            <a:r>
              <a:rPr lang="en-US" dirty="0"/>
              <a:t>Continue to pull the gown and at the same time roll the gown inwards and down your arms, removing the gloves along with the sleeves of the gown. </a:t>
            </a:r>
            <a:endParaRPr lang="en-AU" dirty="0"/>
          </a:p>
        </p:txBody>
      </p:sp>
      <p:sp>
        <p:nvSpPr>
          <p:cNvPr id="16" name="TextBox 15">
            <a:extLst>
              <a:ext uri="{FF2B5EF4-FFF2-40B4-BE49-F238E27FC236}">
                <a16:creationId xmlns:a16="http://schemas.microsoft.com/office/drawing/2014/main" id="{19AA7122-D3CF-423D-8BF1-06990B04D3F0}"/>
              </a:ext>
            </a:extLst>
          </p:cNvPr>
          <p:cNvSpPr txBox="1"/>
          <p:nvPr/>
        </p:nvSpPr>
        <p:spPr>
          <a:xfrm>
            <a:off x="8493068" y="3904595"/>
            <a:ext cx="3026277" cy="1200329"/>
          </a:xfrm>
          <a:prstGeom prst="rect">
            <a:avLst/>
          </a:prstGeom>
          <a:noFill/>
        </p:spPr>
        <p:txBody>
          <a:bodyPr wrap="square" rtlCol="0">
            <a:spAutoFit/>
          </a:bodyPr>
          <a:lstStyle/>
          <a:p>
            <a:pPr marL="266700" indent="-266700">
              <a:buFont typeface="+mj-lt"/>
              <a:buAutoNum type="arabicPeriod" startAt="3"/>
            </a:pPr>
            <a:r>
              <a:rPr lang="en-US" dirty="0"/>
              <a:t>Continue to roll and dispose of the gown using the same steps as the previous slide. </a:t>
            </a:r>
            <a:endParaRPr lang="en-AU" dirty="0"/>
          </a:p>
        </p:txBody>
      </p:sp>
      <p:sp>
        <p:nvSpPr>
          <p:cNvPr id="12" name="Title 1">
            <a:extLst>
              <a:ext uri="{FF2B5EF4-FFF2-40B4-BE49-F238E27FC236}">
                <a16:creationId xmlns:a16="http://schemas.microsoft.com/office/drawing/2014/main" id="{4A44BA56-383D-C84B-954A-C248CA67D461}"/>
              </a:ext>
            </a:extLst>
          </p:cNvPr>
          <p:cNvSpPr txBox="1">
            <a:spLocks/>
          </p:cNvSpPr>
          <p:nvPr/>
        </p:nvSpPr>
        <p:spPr>
          <a:xfrm>
            <a:off x="685800" y="531813"/>
            <a:ext cx="9525000"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dirty="0"/>
              <a:t>Option 2 – Remove gown and gloves</a:t>
            </a:r>
          </a:p>
        </p:txBody>
      </p:sp>
      <p:sp>
        <p:nvSpPr>
          <p:cNvPr id="17" name="Text Placeholder 2"/>
          <p:cNvSpPr>
            <a:spLocks noGrp="1"/>
          </p:cNvSpPr>
          <p:nvPr>
            <p:ph type="body" sz="quarter" idx="13"/>
          </p:nvPr>
        </p:nvSpPr>
        <p:spPr>
          <a:xfrm>
            <a:off x="717995" y="1055877"/>
            <a:ext cx="4261778" cy="386498"/>
          </a:xfrm>
        </p:spPr>
        <p:txBody>
          <a:bodyPr/>
          <a:lstStyle/>
          <a:p>
            <a:pPr>
              <a:lnSpc>
                <a:spcPct val="100000"/>
              </a:lnSpc>
            </a:pPr>
            <a:r>
              <a:rPr lang="en-AU" sz="3200" dirty="0"/>
              <a:t>In one sequence</a:t>
            </a:r>
          </a:p>
        </p:txBody>
      </p:sp>
      <p:sp>
        <p:nvSpPr>
          <p:cNvPr id="4" name="Rectangle 3"/>
          <p:cNvSpPr/>
          <p:nvPr/>
        </p:nvSpPr>
        <p:spPr>
          <a:xfrm>
            <a:off x="8493067" y="1749290"/>
            <a:ext cx="3026277" cy="2074593"/>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391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17"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18"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9"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20"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a:xfrm>
            <a:off x="11139055" y="6125103"/>
            <a:ext cx="380290" cy="365125"/>
          </a:xfrm>
        </p:spPr>
        <p:txBody>
          <a:bodyPr/>
          <a:lstStyle/>
          <a:p>
            <a:fld id="{84D3DED8-CEC3-1449-A2AB-4F5665AE0AC9}" type="slidenum">
              <a:rPr lang="en-AU" smtClean="0"/>
              <a:t>46</a:t>
            </a:fld>
            <a:endParaRPr lang="en-AU" dirty="0"/>
          </a:p>
        </p:txBody>
      </p:sp>
      <p:sp>
        <p:nvSpPr>
          <p:cNvPr id="22"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25" name="Oval 24">
            <a:extLst>
              <a:ext uri="{FF2B5EF4-FFF2-40B4-BE49-F238E27FC236}">
                <a16:creationId xmlns:a16="http://schemas.microsoft.com/office/drawing/2014/main" id="{5C09AB5A-0E01-4211-9BE6-F9616A69A89D}"/>
              </a:ext>
            </a:extLst>
          </p:cNvPr>
          <p:cNvSpPr/>
          <p:nvPr/>
        </p:nvSpPr>
        <p:spPr>
          <a:xfrm>
            <a:off x="5818035" y="3178667"/>
            <a:ext cx="3125940"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
        <p:nvSpPr>
          <p:cNvPr id="27" name="Oval 26"/>
          <p:cNvSpPr/>
          <p:nvPr/>
        </p:nvSpPr>
        <p:spPr>
          <a:xfrm>
            <a:off x="511439" y="3640945"/>
            <a:ext cx="3327136"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15788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47</a:t>
            </a:fld>
            <a:endParaRPr lang="en-AU" dirty="0"/>
          </a:p>
        </p:txBody>
      </p:sp>
      <p:sp>
        <p:nvSpPr>
          <p:cNvPr id="15"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10801350" cy="666505"/>
          </a:xfrm>
        </p:spPr>
        <p:txBody>
          <a:bodyPr/>
          <a:lstStyle/>
          <a:p>
            <a:r>
              <a:rPr lang="en-AU" dirty="0"/>
              <a:t>Perform hand hygiene</a:t>
            </a:r>
          </a:p>
        </p:txBody>
      </p:sp>
      <p:pic>
        <p:nvPicPr>
          <p:cNvPr id="19" name="Content Placeholder 4">
            <a:extLst>
              <a:ext uri="{FF2B5EF4-FFF2-40B4-BE49-F238E27FC236}">
                <a16:creationId xmlns:a16="http://schemas.microsoft.com/office/drawing/2014/main" id="{B585D6B5-224D-4C1D-8463-FB2AB99A22E7}"/>
              </a:ext>
            </a:extLst>
          </p:cNvPr>
          <p:cNvPicPr>
            <a:picLocks/>
          </p:cNvPicPr>
          <p:nvPr/>
        </p:nvPicPr>
        <p:blipFill rotWithShape="1">
          <a:blip r:embed="rId3">
            <a:extLst>
              <a:ext uri="{28A0092B-C50C-407E-A947-70E740481C1C}">
                <a14:useLocalDpi xmlns:a14="http://schemas.microsoft.com/office/drawing/2010/main"/>
              </a:ext>
            </a:extLst>
          </a:blip>
          <a:srcRect l="5721" t="40045" r="85867" b="42510"/>
          <a:stretch/>
        </p:blipFill>
        <p:spPr>
          <a:xfrm>
            <a:off x="695325" y="1390650"/>
            <a:ext cx="2933700" cy="3414570"/>
          </a:xfrm>
          <a:prstGeom prst="rect">
            <a:avLst/>
          </a:prstGeom>
        </p:spPr>
      </p:pic>
      <p:grpSp>
        <p:nvGrpSpPr>
          <p:cNvPr id="20" name="Group 19"/>
          <p:cNvGrpSpPr/>
          <p:nvPr/>
        </p:nvGrpSpPr>
        <p:grpSpPr>
          <a:xfrm>
            <a:off x="3755717" y="1390650"/>
            <a:ext cx="7763628" cy="2146674"/>
            <a:chOff x="3755717" y="1390650"/>
            <a:chExt cx="7507794" cy="2075935"/>
          </a:xfrm>
        </p:grpSpPr>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5717" y="1390650"/>
              <a:ext cx="3690551" cy="2075935"/>
            </a:xfrm>
            <a:prstGeom prst="rect">
              <a:avLst/>
            </a:prstGeom>
          </p:spPr>
        </p:pic>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b="4813"/>
            <a:stretch/>
          </p:blipFill>
          <p:spPr>
            <a:xfrm>
              <a:off x="7572960" y="1390650"/>
              <a:ext cx="3690551" cy="2003779"/>
            </a:xfrm>
            <a:prstGeom prst="rect">
              <a:avLst/>
            </a:prstGeom>
          </p:spPr>
        </p:pic>
      </p:grpSp>
    </p:spTree>
    <p:extLst>
      <p:ext uri="{BB962C8B-B14F-4D97-AF65-F5344CB8AC3E}">
        <p14:creationId xmlns:p14="http://schemas.microsoft.com/office/powerpoint/2010/main" val="2706222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17"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18"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9"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20"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a:xfrm>
            <a:off x="11139055" y="6125103"/>
            <a:ext cx="380290" cy="365125"/>
          </a:xfrm>
        </p:spPr>
        <p:txBody>
          <a:bodyPr/>
          <a:lstStyle/>
          <a:p>
            <a:fld id="{84D3DED8-CEC3-1449-A2AB-4F5665AE0AC9}" type="slidenum">
              <a:rPr lang="en-AU" smtClean="0"/>
              <a:t>48</a:t>
            </a:fld>
            <a:endParaRPr lang="en-AU" dirty="0"/>
          </a:p>
        </p:txBody>
      </p:sp>
      <p:sp>
        <p:nvSpPr>
          <p:cNvPr id="22"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p:cNvSpPr/>
          <p:nvPr/>
        </p:nvSpPr>
        <p:spPr>
          <a:xfrm>
            <a:off x="517657" y="4032496"/>
            <a:ext cx="3439200"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25" name="Oval 24">
            <a:extLst>
              <a:ext uri="{FF2B5EF4-FFF2-40B4-BE49-F238E27FC236}">
                <a16:creationId xmlns:a16="http://schemas.microsoft.com/office/drawing/2014/main" id="{5C09AB5A-0E01-4211-9BE6-F9616A69A89D}"/>
              </a:ext>
            </a:extLst>
          </p:cNvPr>
          <p:cNvSpPr/>
          <p:nvPr/>
        </p:nvSpPr>
        <p:spPr>
          <a:xfrm>
            <a:off x="5818035" y="3586102"/>
            <a:ext cx="3261532"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Tree>
    <p:extLst>
      <p:ext uri="{BB962C8B-B14F-4D97-AF65-F5344CB8AC3E}">
        <p14:creationId xmlns:p14="http://schemas.microsoft.com/office/powerpoint/2010/main" val="830159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6010275" cy="666505"/>
          </a:xfrm>
        </p:spPr>
        <p:txBody>
          <a:bodyPr/>
          <a:lstStyle/>
          <a:p>
            <a:r>
              <a:rPr lang="en-AU" dirty="0"/>
              <a:t>Remove eye protection</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49</a:t>
            </a:fld>
            <a:endParaRPr lang="en-AU" dirty="0"/>
          </a:p>
        </p:txBody>
      </p:sp>
      <p:sp>
        <p:nvSpPr>
          <p:cNvPr id="16" name="Rectangle 15">
            <a:extLst>
              <a:ext uri="{FF2B5EF4-FFF2-40B4-BE49-F238E27FC236}">
                <a16:creationId xmlns:a16="http://schemas.microsoft.com/office/drawing/2014/main" id="{5CF71245-A8DF-4167-8B22-ECB134922F57}"/>
              </a:ext>
            </a:extLst>
          </p:cNvPr>
          <p:cNvSpPr/>
          <p:nvPr/>
        </p:nvSpPr>
        <p:spPr>
          <a:xfrm>
            <a:off x="8355688" y="2071192"/>
            <a:ext cx="3302911" cy="3293209"/>
          </a:xfrm>
          <a:prstGeom prst="rect">
            <a:avLst/>
          </a:prstGeom>
        </p:spPr>
        <p:txBody>
          <a:bodyPr wrap="square">
            <a:spAutoFit/>
          </a:bodyPr>
          <a:lstStyle/>
          <a:p>
            <a:pPr marL="342900" indent="-342900">
              <a:spcAft>
                <a:spcPts val="600"/>
              </a:spcAft>
              <a:buFont typeface="Arial" pitchFamily="34" charset="0"/>
              <a:buChar char="•"/>
              <a:defRPr/>
            </a:pPr>
            <a:r>
              <a:rPr lang="en-AU" dirty="0"/>
              <a:t>Remove goggles or face shield by handling the back strap or sides only</a:t>
            </a:r>
          </a:p>
          <a:p>
            <a:pPr marL="342900" indent="-342900">
              <a:spcAft>
                <a:spcPts val="600"/>
              </a:spcAft>
              <a:buFont typeface="Arial" pitchFamily="34" charset="0"/>
              <a:buChar char="•"/>
              <a:defRPr/>
            </a:pPr>
            <a:r>
              <a:rPr lang="en-AU" dirty="0"/>
              <a:t>Dispose of single use eye protection in waste</a:t>
            </a:r>
          </a:p>
          <a:p>
            <a:pPr marL="342900" indent="-342900" algn="l">
              <a:spcAft>
                <a:spcPts val="600"/>
              </a:spcAft>
              <a:buFont typeface="Arial" pitchFamily="34" charset="0"/>
              <a:buChar char="•"/>
              <a:defRPr/>
            </a:pPr>
            <a:r>
              <a:rPr lang="en-AU" sz="1800" dirty="0"/>
              <a:t>Place reusable eye protection in designated receptacle for cleaning and disinfection and / or follow routine processes. Then perform hand hygiene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869" y="2071192"/>
            <a:ext cx="4090086" cy="230067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324" y="2071192"/>
            <a:ext cx="3148813" cy="2300673"/>
          </a:xfrm>
          <a:prstGeom prst="rect">
            <a:avLst/>
          </a:prstGeom>
        </p:spPr>
      </p:pic>
      <p:sp>
        <p:nvSpPr>
          <p:cNvPr id="12" name="Rectangle 11">
            <a:extLst>
              <a:ext uri="{FF2B5EF4-FFF2-40B4-BE49-F238E27FC236}">
                <a16:creationId xmlns:a16="http://schemas.microsoft.com/office/drawing/2014/main" id="{6A5179A4-F2F6-4FEC-B099-B0A130E6E5AC}"/>
              </a:ext>
            </a:extLst>
          </p:cNvPr>
          <p:cNvSpPr>
            <a:spLocks noChangeArrowheads="1"/>
          </p:cNvSpPr>
          <p:nvPr/>
        </p:nvSpPr>
        <p:spPr bwMode="auto">
          <a:xfrm>
            <a:off x="695324" y="1179268"/>
            <a:ext cx="8549447" cy="467428"/>
          </a:xfrm>
          <a:prstGeom prst="rect">
            <a:avLst/>
          </a:prstGeom>
          <a:solidFill>
            <a:schemeClr val="accent3"/>
          </a:solidFill>
          <a:ln>
            <a:noFill/>
          </a:ln>
          <a:effectLst/>
        </p:spPr>
        <p:txBody>
          <a:bodyPr wrap="none" anchor="ctr"/>
          <a:lstStyle/>
          <a:p>
            <a:pPr>
              <a:defRPr/>
            </a:pPr>
            <a:r>
              <a:rPr lang="en-AU" sz="2400" b="1" dirty="0">
                <a:solidFill>
                  <a:schemeClr val="bg1"/>
                </a:solidFill>
                <a:latin typeface="Arial" charset="0"/>
              </a:rPr>
              <a:t>Remove eye protection when outside patient’s room/zone</a:t>
            </a:r>
            <a:r>
              <a:rPr lang="en-AU" sz="2400" b="1" dirty="0">
                <a:solidFill>
                  <a:schemeClr val="bg1"/>
                </a:solidFill>
                <a:latin typeface="Times New Roman" charset="0"/>
              </a:rPr>
              <a:t> </a:t>
            </a:r>
          </a:p>
        </p:txBody>
      </p:sp>
    </p:spTree>
    <p:extLst>
      <p:ext uri="{BB962C8B-B14F-4D97-AF65-F5344CB8AC3E}">
        <p14:creationId xmlns:p14="http://schemas.microsoft.com/office/powerpoint/2010/main" val="41368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69612"/>
            <a:ext cx="10801350" cy="1146220"/>
          </a:xfrm>
        </p:spPr>
        <p:txBody>
          <a:bodyPr/>
          <a:lstStyle/>
          <a:p>
            <a:r>
              <a:rPr lang="en-US" sz="4000" dirty="0"/>
              <a:t>Standard and Transmission based precautions protect who and what?</a:t>
            </a:r>
            <a:endParaRPr lang="en-AU" sz="4000" dirty="0"/>
          </a:p>
        </p:txBody>
      </p:sp>
      <p:sp>
        <p:nvSpPr>
          <p:cNvPr id="5" name="Footer Placeholder 4"/>
          <p:cNvSpPr>
            <a:spLocks noGrp="1"/>
          </p:cNvSpPr>
          <p:nvPr>
            <p:ph type="ftr" sz="quarter" idx="15"/>
          </p:nvPr>
        </p:nvSpPr>
        <p:spPr/>
        <p:txBody>
          <a:bodyPr/>
          <a:lstStyle/>
          <a:p>
            <a:r>
              <a:rPr lang="en-AU"/>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5</a:t>
            </a:fld>
            <a:endParaRPr lang="en-AU" dirty="0"/>
          </a:p>
        </p:txBody>
      </p:sp>
      <p:sp>
        <p:nvSpPr>
          <p:cNvPr id="8" name="Isosceles Triangle 7"/>
          <p:cNvSpPr/>
          <p:nvPr/>
        </p:nvSpPr>
        <p:spPr>
          <a:xfrm>
            <a:off x="657845" y="1767580"/>
            <a:ext cx="4171329" cy="33601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2238837" y="2671163"/>
            <a:ext cx="1009343" cy="646331"/>
          </a:xfrm>
          <a:prstGeom prst="rect">
            <a:avLst/>
          </a:prstGeom>
          <a:noFill/>
        </p:spPr>
        <p:txBody>
          <a:bodyPr wrap="square" rtlCol="0">
            <a:spAutoFit/>
          </a:bodyPr>
          <a:lstStyle/>
          <a:p>
            <a:pPr algn="ctr"/>
            <a:r>
              <a:rPr lang="en-US" dirty="0">
                <a:solidFill>
                  <a:schemeClr val="accent1">
                    <a:lumMod val="20000"/>
                    <a:lumOff val="80000"/>
                  </a:schemeClr>
                </a:solidFill>
              </a:rPr>
              <a:t>Patient/client </a:t>
            </a:r>
            <a:endParaRPr lang="en-AU" dirty="0">
              <a:solidFill>
                <a:schemeClr val="accent1">
                  <a:lumMod val="20000"/>
                  <a:lumOff val="80000"/>
                </a:schemeClr>
              </a:solidFill>
            </a:endParaRPr>
          </a:p>
        </p:txBody>
      </p:sp>
      <p:sp>
        <p:nvSpPr>
          <p:cNvPr id="10" name="TextBox 9"/>
          <p:cNvSpPr txBox="1"/>
          <p:nvPr/>
        </p:nvSpPr>
        <p:spPr>
          <a:xfrm>
            <a:off x="3112388" y="4413854"/>
            <a:ext cx="1347905" cy="646331"/>
          </a:xfrm>
          <a:prstGeom prst="rect">
            <a:avLst/>
          </a:prstGeom>
          <a:noFill/>
        </p:spPr>
        <p:txBody>
          <a:bodyPr wrap="square" rtlCol="0">
            <a:spAutoFit/>
          </a:bodyPr>
          <a:lstStyle/>
          <a:p>
            <a:pPr algn="ctr"/>
            <a:r>
              <a:rPr lang="en-US" dirty="0">
                <a:solidFill>
                  <a:schemeClr val="accent1">
                    <a:lumMod val="20000"/>
                    <a:lumOff val="80000"/>
                  </a:schemeClr>
                </a:solidFill>
              </a:rPr>
              <a:t>Health workers</a:t>
            </a:r>
            <a:endParaRPr lang="en-AU" dirty="0">
              <a:solidFill>
                <a:schemeClr val="accent1">
                  <a:lumMod val="20000"/>
                  <a:lumOff val="80000"/>
                </a:schemeClr>
              </a:solidFill>
            </a:endParaRPr>
          </a:p>
        </p:txBody>
      </p:sp>
      <p:sp>
        <p:nvSpPr>
          <p:cNvPr id="11" name="TextBox 10"/>
          <p:cNvSpPr txBox="1"/>
          <p:nvPr/>
        </p:nvSpPr>
        <p:spPr>
          <a:xfrm>
            <a:off x="795255" y="4413855"/>
            <a:ext cx="1948253" cy="646331"/>
          </a:xfrm>
          <a:prstGeom prst="rect">
            <a:avLst/>
          </a:prstGeom>
          <a:noFill/>
        </p:spPr>
        <p:txBody>
          <a:bodyPr wrap="square" rtlCol="0">
            <a:spAutoFit/>
          </a:bodyPr>
          <a:lstStyle/>
          <a:p>
            <a:pPr algn="ctr"/>
            <a:r>
              <a:rPr lang="en-US" dirty="0">
                <a:solidFill>
                  <a:schemeClr val="accent1">
                    <a:lumMod val="20000"/>
                    <a:lumOff val="80000"/>
                  </a:schemeClr>
                </a:solidFill>
              </a:rPr>
              <a:t>Healthcare Environment</a:t>
            </a:r>
            <a:endParaRPr lang="en-AU" dirty="0">
              <a:solidFill>
                <a:schemeClr val="accent1">
                  <a:lumMod val="20000"/>
                  <a:lumOff val="80000"/>
                </a:schemeClr>
              </a:solidFill>
            </a:endParaRPr>
          </a:p>
        </p:txBody>
      </p:sp>
      <p:sp>
        <p:nvSpPr>
          <p:cNvPr id="28" name="TextBox 27">
            <a:extLst>
              <a:ext uri="{FF2B5EF4-FFF2-40B4-BE49-F238E27FC236}">
                <a16:creationId xmlns:a16="http://schemas.microsoft.com/office/drawing/2014/main" id="{0A0FB7F2-1F35-4507-A03F-5EDBBFCBB1A1}"/>
              </a:ext>
            </a:extLst>
          </p:cNvPr>
          <p:cNvSpPr txBox="1"/>
          <p:nvPr/>
        </p:nvSpPr>
        <p:spPr>
          <a:xfrm>
            <a:off x="5067183" y="1588852"/>
            <a:ext cx="6868501" cy="4170372"/>
          </a:xfrm>
          <a:prstGeom prst="rect">
            <a:avLst/>
          </a:prstGeom>
          <a:noFill/>
        </p:spPr>
        <p:txBody>
          <a:bodyPr wrap="square" rtlCol="0">
            <a:spAutoFit/>
          </a:bodyPr>
          <a:lstStyle/>
          <a:p>
            <a:pPr>
              <a:spcAft>
                <a:spcPts val="1000"/>
              </a:spcAft>
            </a:pPr>
            <a:r>
              <a:rPr lang="en-US" sz="2000" dirty="0"/>
              <a:t>In healthcare organisations, we know that an introduction of a pathogenic microorganism will come from people or the healthcare environment (including equipment).</a:t>
            </a:r>
          </a:p>
          <a:p>
            <a:pPr>
              <a:spcAft>
                <a:spcPts val="1000"/>
              </a:spcAft>
            </a:pPr>
            <a:r>
              <a:rPr lang="en-US" sz="2000" dirty="0"/>
              <a:t>The triangle on this slide, demonstrates the linking of the healthcare environment, health worker and patient/client.</a:t>
            </a:r>
          </a:p>
          <a:p>
            <a:pPr>
              <a:spcAft>
                <a:spcPts val="1000"/>
              </a:spcAft>
            </a:pPr>
            <a:r>
              <a:rPr lang="en-US" sz="2000" dirty="0"/>
              <a:t>The connection or relationship with pathogenic microorganisms and healthcare, is we (patient/clients, health workers and visitors) may potentially become exposed to them through direct or indirect contact within the healthcare environment. </a:t>
            </a:r>
          </a:p>
          <a:p>
            <a:pPr>
              <a:spcAft>
                <a:spcPts val="1000"/>
              </a:spcAft>
            </a:pPr>
            <a:r>
              <a:rPr lang="en-US" sz="2000" dirty="0"/>
              <a:t>Protection from exposure is assisted by understanding and practicing standard and transmission-based precautions.</a:t>
            </a:r>
          </a:p>
        </p:txBody>
      </p:sp>
      <p:sp>
        <p:nvSpPr>
          <p:cNvPr id="30" name="TextBox 29">
            <a:extLst>
              <a:ext uri="{FF2B5EF4-FFF2-40B4-BE49-F238E27FC236}">
                <a16:creationId xmlns:a16="http://schemas.microsoft.com/office/drawing/2014/main" id="{8E24DC5E-A275-4B90-90DC-AD2FD0E1A2DC}"/>
              </a:ext>
            </a:extLst>
          </p:cNvPr>
          <p:cNvSpPr txBox="1"/>
          <p:nvPr/>
        </p:nvSpPr>
        <p:spPr>
          <a:xfrm>
            <a:off x="2945978" y="6155409"/>
            <a:ext cx="5290457" cy="307777"/>
          </a:xfrm>
          <a:prstGeom prst="rect">
            <a:avLst/>
          </a:prstGeom>
          <a:noFill/>
        </p:spPr>
        <p:txBody>
          <a:bodyPr wrap="square" rtlCol="0">
            <a:spAutoFit/>
          </a:bodyPr>
          <a:lstStyle/>
          <a:p>
            <a:r>
              <a:rPr lang="en-AU" sz="1400" dirty="0">
                <a:hlinkClick r:id="rId3" action="ppaction://hlinkfile"/>
              </a:rPr>
              <a:t>Australian guidelines Infection Prevention and Control</a:t>
            </a:r>
            <a:endParaRPr lang="en-AU" sz="1400" dirty="0"/>
          </a:p>
        </p:txBody>
      </p:sp>
    </p:spTree>
    <p:extLst>
      <p:ext uri="{BB962C8B-B14F-4D97-AF65-F5344CB8AC3E}">
        <p14:creationId xmlns:p14="http://schemas.microsoft.com/office/powerpoint/2010/main" val="4249040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17"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18"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9"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20"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a:xfrm>
            <a:off x="11139055" y="6125103"/>
            <a:ext cx="380290" cy="365125"/>
          </a:xfrm>
        </p:spPr>
        <p:txBody>
          <a:bodyPr/>
          <a:lstStyle/>
          <a:p>
            <a:fld id="{84D3DED8-CEC3-1449-A2AB-4F5665AE0AC9}" type="slidenum">
              <a:rPr lang="en-AU" smtClean="0"/>
              <a:t>50</a:t>
            </a:fld>
            <a:endParaRPr lang="en-AU" dirty="0"/>
          </a:p>
        </p:txBody>
      </p:sp>
      <p:sp>
        <p:nvSpPr>
          <p:cNvPr id="21"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p:cNvSpPr/>
          <p:nvPr/>
        </p:nvSpPr>
        <p:spPr>
          <a:xfrm>
            <a:off x="517657" y="4032496"/>
            <a:ext cx="3439200"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24" name="Oval 23">
            <a:extLst>
              <a:ext uri="{FF2B5EF4-FFF2-40B4-BE49-F238E27FC236}">
                <a16:creationId xmlns:a16="http://schemas.microsoft.com/office/drawing/2014/main" id="{5C09AB5A-0E01-4211-9BE6-F9616A69A89D}"/>
              </a:ext>
            </a:extLst>
          </p:cNvPr>
          <p:cNvSpPr/>
          <p:nvPr/>
        </p:nvSpPr>
        <p:spPr>
          <a:xfrm>
            <a:off x="5818035" y="3983381"/>
            <a:ext cx="2289263"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Tree>
    <p:extLst>
      <p:ext uri="{BB962C8B-B14F-4D97-AF65-F5344CB8AC3E}">
        <p14:creationId xmlns:p14="http://schemas.microsoft.com/office/powerpoint/2010/main" val="1298436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BA56-383D-C84B-954A-C248CA67D461}"/>
              </a:ext>
            </a:extLst>
          </p:cNvPr>
          <p:cNvSpPr>
            <a:spLocks noGrp="1"/>
          </p:cNvSpPr>
          <p:nvPr>
            <p:ph type="title"/>
          </p:nvPr>
        </p:nvSpPr>
        <p:spPr/>
        <p:txBody>
          <a:bodyPr/>
          <a:lstStyle/>
          <a:p>
            <a:r>
              <a:rPr lang="en-AU" dirty="0"/>
              <a:t>Removing surgical mask</a:t>
            </a:r>
          </a:p>
        </p:txBody>
      </p:sp>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51</a:t>
            </a:fld>
            <a:endParaRPr lang="en-AU" dirty="0"/>
          </a:p>
        </p:txBody>
      </p:sp>
      <p:sp>
        <p:nvSpPr>
          <p:cNvPr id="13" name="Rectangle 12">
            <a:extLst>
              <a:ext uri="{FF2B5EF4-FFF2-40B4-BE49-F238E27FC236}">
                <a16:creationId xmlns:a16="http://schemas.microsoft.com/office/drawing/2014/main" id="{5FCF323F-3A20-47F8-BAB9-4FD06B15781C}"/>
              </a:ext>
            </a:extLst>
          </p:cNvPr>
          <p:cNvSpPr/>
          <p:nvPr/>
        </p:nvSpPr>
        <p:spPr>
          <a:xfrm>
            <a:off x="707400" y="4557743"/>
            <a:ext cx="3648876" cy="646331"/>
          </a:xfrm>
          <a:prstGeom prst="rect">
            <a:avLst/>
          </a:prstGeom>
        </p:spPr>
        <p:txBody>
          <a:bodyPr wrap="square">
            <a:spAutoFit/>
          </a:bodyPr>
          <a:lstStyle/>
          <a:p>
            <a:pPr marL="265113" indent="-265113" algn="l">
              <a:buFont typeface="+mj-lt"/>
              <a:buAutoNum type="arabicPeriod"/>
              <a:defRPr/>
            </a:pPr>
            <a:r>
              <a:rPr lang="en-AU" dirty="0">
                <a:latin typeface="+mn-lt"/>
              </a:rPr>
              <a:t>Untie mask, touching ties only, front of mask is contaminated </a:t>
            </a:r>
          </a:p>
        </p:txBody>
      </p:sp>
      <p:sp>
        <p:nvSpPr>
          <p:cNvPr id="14" name="Rectangle 13">
            <a:extLst>
              <a:ext uri="{FF2B5EF4-FFF2-40B4-BE49-F238E27FC236}">
                <a16:creationId xmlns:a16="http://schemas.microsoft.com/office/drawing/2014/main" id="{4FE079A4-D22B-41B8-AB54-1178DCDC7EE0}"/>
              </a:ext>
            </a:extLst>
          </p:cNvPr>
          <p:cNvSpPr/>
          <p:nvPr/>
        </p:nvSpPr>
        <p:spPr>
          <a:xfrm>
            <a:off x="4551202" y="4553318"/>
            <a:ext cx="3770176" cy="650756"/>
          </a:xfrm>
          <a:prstGeom prst="rect">
            <a:avLst/>
          </a:prstGeom>
        </p:spPr>
        <p:txBody>
          <a:bodyPr wrap="square">
            <a:spAutoFit/>
          </a:bodyPr>
          <a:lstStyle/>
          <a:p>
            <a:pPr marL="342900" indent="-342900" algn="l">
              <a:buFont typeface="+mj-lt"/>
              <a:buAutoNum type="arabicPeriod" startAt="2"/>
              <a:defRPr/>
            </a:pPr>
            <a:r>
              <a:rPr lang="en-AU" dirty="0">
                <a:latin typeface="+mn-lt"/>
              </a:rPr>
              <a:t>Hold the mask away from yourself</a:t>
            </a:r>
          </a:p>
        </p:txBody>
      </p:sp>
      <p:sp>
        <p:nvSpPr>
          <p:cNvPr id="15" name="Rectangle 14">
            <a:extLst>
              <a:ext uri="{FF2B5EF4-FFF2-40B4-BE49-F238E27FC236}">
                <a16:creationId xmlns:a16="http://schemas.microsoft.com/office/drawing/2014/main" id="{4569FB21-5406-4756-BE3C-38E12BF2C1A4}"/>
              </a:ext>
            </a:extLst>
          </p:cNvPr>
          <p:cNvSpPr/>
          <p:nvPr/>
        </p:nvSpPr>
        <p:spPr>
          <a:xfrm>
            <a:off x="8478399" y="4557743"/>
            <a:ext cx="3040946" cy="646331"/>
          </a:xfrm>
          <a:prstGeom prst="rect">
            <a:avLst/>
          </a:prstGeom>
        </p:spPr>
        <p:txBody>
          <a:bodyPr wrap="square">
            <a:spAutoFit/>
          </a:bodyPr>
          <a:lstStyle/>
          <a:p>
            <a:pPr marL="265113" indent="-265113" algn="l">
              <a:buFont typeface="+mj-lt"/>
              <a:buAutoNum type="arabicPeriod" startAt="3"/>
              <a:defRPr/>
            </a:pPr>
            <a:r>
              <a:rPr lang="en-AU" dirty="0">
                <a:latin typeface="+mn-lt"/>
              </a:rPr>
              <a:t>Dispose of in the correct waste bin</a:t>
            </a:r>
          </a:p>
        </p:txBody>
      </p:sp>
      <p:grpSp>
        <p:nvGrpSpPr>
          <p:cNvPr id="10" name="Group 9"/>
          <p:cNvGrpSpPr/>
          <p:nvPr/>
        </p:nvGrpSpPr>
        <p:grpSpPr>
          <a:xfrm>
            <a:off x="707400" y="2071191"/>
            <a:ext cx="10811945" cy="2415490"/>
            <a:chOff x="707400" y="2071191"/>
            <a:chExt cx="10298019" cy="2300674"/>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2203"/>
            <a:stretch/>
          </p:blipFill>
          <p:spPr>
            <a:xfrm>
              <a:off x="4368494" y="2071192"/>
              <a:ext cx="3590968" cy="230067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400" y="2071192"/>
              <a:ext cx="3475433" cy="2300673"/>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r="30068"/>
            <a:stretch/>
          </p:blipFill>
          <p:spPr>
            <a:xfrm>
              <a:off x="8145122" y="2071191"/>
              <a:ext cx="2860297" cy="2300673"/>
            </a:xfrm>
            <a:prstGeom prst="rect">
              <a:avLst/>
            </a:prstGeom>
          </p:spPr>
        </p:pic>
      </p:grpSp>
      <p:sp>
        <p:nvSpPr>
          <p:cNvPr id="16" name="TextBox 15">
            <a:extLst>
              <a:ext uri="{FF2B5EF4-FFF2-40B4-BE49-F238E27FC236}">
                <a16:creationId xmlns:a16="http://schemas.microsoft.com/office/drawing/2014/main" id="{E9726286-4792-4D7A-A46D-8077C1520404}"/>
              </a:ext>
            </a:extLst>
          </p:cNvPr>
          <p:cNvSpPr txBox="1"/>
          <p:nvPr/>
        </p:nvSpPr>
        <p:spPr>
          <a:xfrm>
            <a:off x="7934914" y="5478772"/>
            <a:ext cx="3578638" cy="646331"/>
          </a:xfrm>
          <a:prstGeom prst="rect">
            <a:avLst/>
          </a:prstGeom>
          <a:solidFill>
            <a:schemeClr val="accent4">
              <a:lumMod val="20000"/>
              <a:lumOff val="80000"/>
            </a:schemeClr>
          </a:solidFill>
        </p:spPr>
        <p:txBody>
          <a:bodyPr wrap="square" rtlCol="0">
            <a:spAutoFit/>
          </a:bodyPr>
          <a:lstStyle/>
          <a:p>
            <a:r>
              <a:rPr lang="en-AU" b="1" dirty="0"/>
              <a:t>Note: </a:t>
            </a:r>
            <a:r>
              <a:rPr lang="en-AU" dirty="0"/>
              <a:t>to remove the mask, the front of the mask is not touched.</a:t>
            </a:r>
          </a:p>
        </p:txBody>
      </p:sp>
      <p:sp>
        <p:nvSpPr>
          <p:cNvPr id="22" name="Rectangle 21">
            <a:extLst>
              <a:ext uri="{FF2B5EF4-FFF2-40B4-BE49-F238E27FC236}">
                <a16:creationId xmlns:a16="http://schemas.microsoft.com/office/drawing/2014/main" id="{6A5179A4-F2F6-4FEC-B099-B0A130E6E5AC}"/>
              </a:ext>
            </a:extLst>
          </p:cNvPr>
          <p:cNvSpPr>
            <a:spLocks noChangeArrowheads="1"/>
          </p:cNvSpPr>
          <p:nvPr/>
        </p:nvSpPr>
        <p:spPr bwMode="auto">
          <a:xfrm>
            <a:off x="695324" y="1179268"/>
            <a:ext cx="6511721" cy="467428"/>
          </a:xfrm>
          <a:prstGeom prst="rect">
            <a:avLst/>
          </a:prstGeom>
          <a:solidFill>
            <a:schemeClr val="accent3"/>
          </a:solidFill>
          <a:ln>
            <a:noFill/>
          </a:ln>
          <a:effectLst/>
        </p:spPr>
        <p:txBody>
          <a:bodyPr wrap="none" anchor="ctr"/>
          <a:lstStyle/>
          <a:p>
            <a:pPr>
              <a:defRPr/>
            </a:pPr>
            <a:r>
              <a:rPr lang="en-AU" sz="2400" b="1" dirty="0">
                <a:solidFill>
                  <a:schemeClr val="bg1"/>
                </a:solidFill>
                <a:latin typeface="Arial" charset="0"/>
              </a:rPr>
              <a:t>Remove mask when outside patient’s room</a:t>
            </a:r>
            <a:r>
              <a:rPr lang="en-AU" sz="2400" b="1" dirty="0">
                <a:solidFill>
                  <a:schemeClr val="bg1"/>
                </a:solidFill>
                <a:latin typeface="Times New Roman" charset="0"/>
              </a:rPr>
              <a:t> </a:t>
            </a:r>
          </a:p>
        </p:txBody>
      </p:sp>
    </p:spTree>
    <p:extLst>
      <p:ext uri="{BB962C8B-B14F-4D97-AF65-F5344CB8AC3E}">
        <p14:creationId xmlns:p14="http://schemas.microsoft.com/office/powerpoint/2010/main" val="639114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558B4B-1C91-4451-8D6C-75F7F29F681C}"/>
              </a:ext>
            </a:extLst>
          </p:cNvPr>
          <p:cNvSpPr/>
          <p:nvPr/>
        </p:nvSpPr>
        <p:spPr>
          <a:xfrm>
            <a:off x="736759" y="4553318"/>
            <a:ext cx="3599268" cy="646331"/>
          </a:xfrm>
          <a:prstGeom prst="rect">
            <a:avLst/>
          </a:prstGeom>
        </p:spPr>
        <p:txBody>
          <a:bodyPr wrap="square">
            <a:spAutoFit/>
          </a:bodyPr>
          <a:lstStyle/>
          <a:p>
            <a:pPr marL="265113" indent="-265113" algn="l">
              <a:buFont typeface="+mj-lt"/>
              <a:buAutoNum type="arabicPeriod"/>
              <a:defRPr/>
            </a:pPr>
            <a:r>
              <a:rPr lang="en-AU" dirty="0">
                <a:latin typeface="+mn-lt"/>
              </a:rPr>
              <a:t>Remove the N95 / P2 by handling the straps only.</a:t>
            </a:r>
          </a:p>
        </p:txBody>
      </p:sp>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l="-1" t="12058" r="36595"/>
          <a:stretch/>
        </p:blipFill>
        <p:spPr>
          <a:xfrm>
            <a:off x="8516304" y="2085712"/>
            <a:ext cx="2987438" cy="2400967"/>
          </a:xfrm>
          <a:prstGeom prst="rect">
            <a:avLst/>
          </a:prstGeom>
        </p:spPr>
      </p:pic>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l="12362" t="2793" r="7" b="-333"/>
          <a:stretch/>
        </p:blipFill>
        <p:spPr>
          <a:xfrm>
            <a:off x="4581831" y="2084914"/>
            <a:ext cx="3746091" cy="2404322"/>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l="6345" r="8522"/>
          <a:stretch/>
        </p:blipFill>
        <p:spPr>
          <a:xfrm>
            <a:off x="707923" y="2071191"/>
            <a:ext cx="3628104" cy="2415489"/>
          </a:xfrm>
          <a:prstGeom prst="rect">
            <a:avLst/>
          </a:prstGeom>
        </p:spPr>
      </p:pic>
      <p:sp>
        <p:nvSpPr>
          <p:cNvPr id="6" name="Slide Number Placeholder 5"/>
          <p:cNvSpPr>
            <a:spLocks noGrp="1"/>
          </p:cNvSpPr>
          <p:nvPr>
            <p:ph type="sldNum" sz="quarter" idx="16"/>
          </p:nvPr>
        </p:nvSpPr>
        <p:spPr/>
        <p:txBody>
          <a:bodyPr/>
          <a:lstStyle/>
          <a:p>
            <a:fld id="{84D3DED8-CEC3-1449-A2AB-4F5665AE0AC9}" type="slidenum">
              <a:rPr lang="en-AU" smtClean="0"/>
              <a:t>52</a:t>
            </a:fld>
            <a:endParaRPr lang="en-AU" dirty="0"/>
          </a:p>
        </p:txBody>
      </p:sp>
      <p:sp>
        <p:nvSpPr>
          <p:cNvPr id="7"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10801350" cy="666505"/>
          </a:xfrm>
        </p:spPr>
        <p:txBody>
          <a:bodyPr/>
          <a:lstStyle/>
          <a:p>
            <a:r>
              <a:rPr lang="en-AU" dirty="0"/>
              <a:t>Removing N95/P2 mask</a:t>
            </a:r>
          </a:p>
        </p:txBody>
      </p:sp>
      <p:sp>
        <p:nvSpPr>
          <p:cNvPr id="8" name="Footer Placeholder 4">
            <a:extLst>
              <a:ext uri="{FF2B5EF4-FFF2-40B4-BE49-F238E27FC236}">
                <a16:creationId xmlns:a16="http://schemas.microsoft.com/office/drawing/2014/main" id="{A371F73F-8A7B-8940-A0E4-19C0B044ACB1}"/>
              </a:ext>
            </a:extLst>
          </p:cNvPr>
          <p:cNvSpPr txBox="1">
            <a:spLocks/>
          </p:cNvSpPr>
          <p:nvPr/>
        </p:nvSpPr>
        <p:spPr>
          <a:xfrm>
            <a:off x="7020555" y="6166091"/>
            <a:ext cx="4114800" cy="36512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Clinical Excellence Commission</a:t>
            </a:r>
            <a:endParaRPr lang="en-AU" dirty="0"/>
          </a:p>
        </p:txBody>
      </p:sp>
      <p:sp>
        <p:nvSpPr>
          <p:cNvPr id="9" name="Slide Number Placeholder 5">
            <a:extLst>
              <a:ext uri="{FF2B5EF4-FFF2-40B4-BE49-F238E27FC236}">
                <a16:creationId xmlns:a16="http://schemas.microsoft.com/office/drawing/2014/main" id="{764D0431-40C6-624E-AFA2-1AA9FB6EBB85}"/>
              </a:ext>
            </a:extLst>
          </p:cNvPr>
          <p:cNvSpPr txBox="1">
            <a:spLocks/>
          </p:cNvSpPr>
          <p:nvPr/>
        </p:nvSpPr>
        <p:spPr>
          <a:xfrm>
            <a:off x="11139055" y="6125103"/>
            <a:ext cx="380290" cy="36512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D3DED8-CEC3-1449-A2AB-4F5665AE0AC9}" type="slidenum">
              <a:rPr lang="en-AU" smtClean="0"/>
              <a:pPr/>
              <a:t>52</a:t>
            </a:fld>
            <a:endParaRPr lang="en-AU" dirty="0"/>
          </a:p>
        </p:txBody>
      </p:sp>
      <p:sp>
        <p:nvSpPr>
          <p:cNvPr id="17" name="TextBox 16">
            <a:extLst>
              <a:ext uri="{FF2B5EF4-FFF2-40B4-BE49-F238E27FC236}">
                <a16:creationId xmlns:a16="http://schemas.microsoft.com/office/drawing/2014/main" id="{E9726286-4792-4D7A-A46D-8077C1520404}"/>
              </a:ext>
            </a:extLst>
          </p:cNvPr>
          <p:cNvSpPr txBox="1"/>
          <p:nvPr/>
        </p:nvSpPr>
        <p:spPr>
          <a:xfrm>
            <a:off x="7934914" y="5563819"/>
            <a:ext cx="3578638" cy="646331"/>
          </a:xfrm>
          <a:prstGeom prst="rect">
            <a:avLst/>
          </a:prstGeom>
          <a:solidFill>
            <a:schemeClr val="accent4">
              <a:lumMod val="20000"/>
              <a:lumOff val="80000"/>
            </a:schemeClr>
          </a:solidFill>
        </p:spPr>
        <p:txBody>
          <a:bodyPr wrap="square" rtlCol="0">
            <a:spAutoFit/>
          </a:bodyPr>
          <a:lstStyle/>
          <a:p>
            <a:r>
              <a:rPr lang="en-AU" b="1" dirty="0"/>
              <a:t>Note: </a:t>
            </a:r>
            <a:r>
              <a:rPr lang="en-AU" dirty="0"/>
              <a:t>to remove the mask, the front of the mask is not touched.</a:t>
            </a:r>
          </a:p>
        </p:txBody>
      </p:sp>
      <p:sp>
        <p:nvSpPr>
          <p:cNvPr id="18" name="Rectangle 17">
            <a:extLst>
              <a:ext uri="{FF2B5EF4-FFF2-40B4-BE49-F238E27FC236}">
                <a16:creationId xmlns:a16="http://schemas.microsoft.com/office/drawing/2014/main" id="{6A5179A4-F2F6-4FEC-B099-B0A130E6E5AC}"/>
              </a:ext>
            </a:extLst>
          </p:cNvPr>
          <p:cNvSpPr>
            <a:spLocks noChangeArrowheads="1"/>
          </p:cNvSpPr>
          <p:nvPr/>
        </p:nvSpPr>
        <p:spPr bwMode="auto">
          <a:xfrm>
            <a:off x="695324" y="1179268"/>
            <a:ext cx="6511721" cy="467428"/>
          </a:xfrm>
          <a:prstGeom prst="rect">
            <a:avLst/>
          </a:prstGeom>
          <a:solidFill>
            <a:schemeClr val="accent3"/>
          </a:solidFill>
          <a:ln>
            <a:noFill/>
          </a:ln>
          <a:effectLst/>
        </p:spPr>
        <p:txBody>
          <a:bodyPr wrap="none" anchor="ctr"/>
          <a:lstStyle/>
          <a:p>
            <a:pPr>
              <a:defRPr/>
            </a:pPr>
            <a:r>
              <a:rPr lang="en-AU" sz="2400" b="1" dirty="0">
                <a:solidFill>
                  <a:schemeClr val="bg1"/>
                </a:solidFill>
                <a:latin typeface="Arial" charset="0"/>
              </a:rPr>
              <a:t>Remove mask when outside patient’s room</a:t>
            </a:r>
            <a:r>
              <a:rPr lang="en-AU" sz="2400" b="1" dirty="0">
                <a:solidFill>
                  <a:schemeClr val="bg1"/>
                </a:solidFill>
                <a:latin typeface="Times New Roman" charset="0"/>
              </a:rPr>
              <a:t> </a:t>
            </a:r>
          </a:p>
        </p:txBody>
      </p:sp>
      <p:sp>
        <p:nvSpPr>
          <p:cNvPr id="20" name="Rectangle 19">
            <a:extLst>
              <a:ext uri="{FF2B5EF4-FFF2-40B4-BE49-F238E27FC236}">
                <a16:creationId xmlns:a16="http://schemas.microsoft.com/office/drawing/2014/main" id="{B3D9D74E-857C-4B3C-8A5D-149276494310}"/>
              </a:ext>
            </a:extLst>
          </p:cNvPr>
          <p:cNvSpPr/>
          <p:nvPr/>
        </p:nvSpPr>
        <p:spPr>
          <a:xfrm>
            <a:off x="4551202" y="4553318"/>
            <a:ext cx="3776720" cy="923330"/>
          </a:xfrm>
          <a:prstGeom prst="rect">
            <a:avLst/>
          </a:prstGeom>
        </p:spPr>
        <p:txBody>
          <a:bodyPr wrap="square">
            <a:spAutoFit/>
          </a:bodyPr>
          <a:lstStyle/>
          <a:p>
            <a:pPr marL="265113" indent="-265113" algn="l">
              <a:buFont typeface="+mj-lt"/>
              <a:buAutoNum type="arabicPeriod" startAt="2"/>
              <a:defRPr/>
            </a:pPr>
            <a:r>
              <a:rPr lang="en-AU" dirty="0">
                <a:latin typeface="+mn-lt"/>
              </a:rPr>
              <a:t>Hold the 2 straps at the same time, and lift forward off your head.</a:t>
            </a:r>
          </a:p>
        </p:txBody>
      </p:sp>
      <p:sp>
        <p:nvSpPr>
          <p:cNvPr id="21" name="Rectangle 20">
            <a:extLst>
              <a:ext uri="{FF2B5EF4-FFF2-40B4-BE49-F238E27FC236}">
                <a16:creationId xmlns:a16="http://schemas.microsoft.com/office/drawing/2014/main" id="{1B22B64D-ECB3-4C94-A33E-B33DF7541DF7}"/>
              </a:ext>
            </a:extLst>
          </p:cNvPr>
          <p:cNvSpPr/>
          <p:nvPr/>
        </p:nvSpPr>
        <p:spPr>
          <a:xfrm>
            <a:off x="8516304" y="4573850"/>
            <a:ext cx="3003041" cy="923330"/>
          </a:xfrm>
          <a:prstGeom prst="rect">
            <a:avLst/>
          </a:prstGeom>
        </p:spPr>
        <p:txBody>
          <a:bodyPr wrap="square">
            <a:spAutoFit/>
          </a:bodyPr>
          <a:lstStyle/>
          <a:p>
            <a:pPr marL="265113" indent="-265113" algn="l">
              <a:buFont typeface="+mj-lt"/>
              <a:buAutoNum type="arabicPeriod" startAt="3"/>
              <a:defRPr/>
            </a:pPr>
            <a:r>
              <a:rPr lang="en-AU" dirty="0">
                <a:latin typeface="+mn-lt"/>
              </a:rPr>
              <a:t>Hold the dirty mask away from yourself, and place it in the correct waste bin</a:t>
            </a:r>
          </a:p>
        </p:txBody>
      </p:sp>
    </p:spTree>
    <p:extLst>
      <p:ext uri="{BB962C8B-B14F-4D97-AF65-F5344CB8AC3E}">
        <p14:creationId xmlns:p14="http://schemas.microsoft.com/office/powerpoint/2010/main" val="3943716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A44BA56-383D-C84B-954A-C248CA67D461}"/>
              </a:ext>
            </a:extLst>
          </p:cNvPr>
          <p:cNvSpPr>
            <a:spLocks noGrp="1"/>
          </p:cNvSpPr>
          <p:nvPr>
            <p:ph type="title"/>
          </p:nvPr>
        </p:nvSpPr>
        <p:spPr>
          <a:xfrm>
            <a:off x="695325" y="534936"/>
            <a:ext cx="10966384" cy="666505"/>
          </a:xfrm>
        </p:spPr>
        <p:txBody>
          <a:bodyPr/>
          <a:lstStyle/>
          <a:p>
            <a:r>
              <a:rPr lang="en-AU" dirty="0"/>
              <a:t>Sequence for Removing PPE</a:t>
            </a:r>
          </a:p>
        </p:txBody>
      </p:sp>
      <p:sp>
        <p:nvSpPr>
          <p:cNvPr id="16" name="Text Placeholder 2"/>
          <p:cNvSpPr>
            <a:spLocks noGrp="1"/>
          </p:cNvSpPr>
          <p:nvPr>
            <p:ph type="body" sz="quarter" idx="13"/>
          </p:nvPr>
        </p:nvSpPr>
        <p:spPr>
          <a:xfrm>
            <a:off x="695325" y="1269417"/>
            <a:ext cx="10699684" cy="934528"/>
          </a:xfrm>
        </p:spPr>
        <p:txBody>
          <a:bodyPr/>
          <a:lstStyle/>
          <a:p>
            <a:pPr>
              <a:lnSpc>
                <a:spcPct val="100000"/>
              </a:lnSpc>
            </a:pPr>
            <a:r>
              <a:rPr lang="en-AU" sz="2000" dirty="0">
                <a:solidFill>
                  <a:schemeClr val="accent2"/>
                </a:solidFill>
              </a:rPr>
              <a:t>The sequence for removing PPE aims to limit opportunities for self contamination and further environmental contamination. When using reusable eye protection </a:t>
            </a:r>
            <a:r>
              <a:rPr lang="en-AU" sz="2000" b="1" u="sng" dirty="0">
                <a:solidFill>
                  <a:schemeClr val="accent2"/>
                </a:solidFill>
              </a:rPr>
              <a:t>perform hand hygiene</a:t>
            </a:r>
            <a:r>
              <a:rPr lang="en-AU" sz="2000" dirty="0">
                <a:solidFill>
                  <a:schemeClr val="accent2"/>
                </a:solidFill>
              </a:rPr>
              <a:t> after cleaning.</a:t>
            </a:r>
            <a:endParaRPr lang="en-AU" sz="2000" dirty="0"/>
          </a:p>
        </p:txBody>
      </p:sp>
      <p:sp>
        <p:nvSpPr>
          <p:cNvPr id="17" name="Content Placeholder 3"/>
          <p:cNvSpPr>
            <a:spLocks noGrp="1"/>
          </p:cNvSpPr>
          <p:nvPr>
            <p:ph sz="quarter" idx="14"/>
          </p:nvPr>
        </p:nvSpPr>
        <p:spPr>
          <a:xfrm>
            <a:off x="695325" y="2534282"/>
            <a:ext cx="10669361" cy="2692224"/>
          </a:xfrm>
        </p:spPr>
        <p:txBody>
          <a:bodyPr/>
          <a:lstStyle/>
          <a:p>
            <a:pPr marL="419100" indent="-419100">
              <a:lnSpc>
                <a:spcPct val="100000"/>
              </a:lnSpc>
              <a:buFont typeface="Wingdings" pitchFamily="2" charset="2"/>
              <a:buAutoNum type="arabicPeriod"/>
              <a:defRPr/>
            </a:pPr>
            <a:r>
              <a:rPr lang="en-AU" sz="1800" b="1" dirty="0">
                <a:solidFill>
                  <a:schemeClr val="tx1"/>
                </a:solidFill>
              </a:rPr>
              <a:t>Remove gloves                              OR               	Remove gown and gloves in one step</a:t>
            </a:r>
          </a:p>
          <a:p>
            <a:pPr marL="419100" indent="-419100">
              <a:lnSpc>
                <a:spcPct val="100000"/>
              </a:lnSpc>
              <a:buFont typeface="Wingdings" pitchFamily="2" charset="2"/>
              <a:buAutoNum type="arabicPeriod"/>
              <a:defRPr/>
            </a:pPr>
            <a:r>
              <a:rPr lang="en-AU" sz="1800" b="1" dirty="0">
                <a:solidFill>
                  <a:schemeClr val="tx1"/>
                </a:solidFill>
              </a:rPr>
              <a:t>Perform hand hygiene</a:t>
            </a:r>
          </a:p>
          <a:p>
            <a:pPr marL="419100" indent="-419100">
              <a:lnSpc>
                <a:spcPct val="100000"/>
              </a:lnSpc>
              <a:buFont typeface="Wingdings" pitchFamily="2" charset="2"/>
              <a:buAutoNum type="arabicPeriod"/>
              <a:defRPr/>
            </a:pPr>
            <a:r>
              <a:rPr lang="en-AU" sz="1800" b="1" dirty="0">
                <a:solidFill>
                  <a:schemeClr val="tx1"/>
                </a:solidFill>
              </a:rPr>
              <a:t>Remove gown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                                      	Remove eye protection</a:t>
            </a:r>
          </a:p>
          <a:p>
            <a:pPr marL="419100" indent="-419100">
              <a:lnSpc>
                <a:spcPct val="100000"/>
              </a:lnSpc>
              <a:buFont typeface="Wingdings" pitchFamily="2" charset="2"/>
              <a:buAutoNum type="arabicPeriod"/>
              <a:defRPr/>
            </a:pPr>
            <a:r>
              <a:rPr lang="en-AU" sz="1800" b="1" dirty="0">
                <a:solidFill>
                  <a:schemeClr val="tx1"/>
                </a:solidFill>
              </a:rPr>
              <a:t>Remove eye protection                                       	Remove mask</a:t>
            </a:r>
          </a:p>
          <a:p>
            <a:pPr marL="419100" indent="-419100">
              <a:lnSpc>
                <a:spcPct val="100000"/>
              </a:lnSpc>
              <a:buFont typeface="Wingdings" pitchFamily="2" charset="2"/>
              <a:buAutoNum type="arabicPeriod"/>
              <a:defRPr/>
            </a:pPr>
            <a:r>
              <a:rPr lang="en-AU" sz="1800" b="1" dirty="0">
                <a:solidFill>
                  <a:schemeClr val="tx1"/>
                </a:solidFill>
              </a:rPr>
              <a:t>Remove mask                                                   	Perform hand hygiene</a:t>
            </a:r>
          </a:p>
          <a:p>
            <a:pPr marL="419100" indent="-419100">
              <a:lnSpc>
                <a:spcPct val="100000"/>
              </a:lnSpc>
              <a:buFont typeface="Wingdings" pitchFamily="2" charset="2"/>
              <a:buAutoNum type="arabicPeriod"/>
              <a:defRPr/>
            </a:pPr>
            <a:r>
              <a:rPr lang="en-AU" sz="1800" b="1" dirty="0">
                <a:solidFill>
                  <a:schemeClr val="tx1"/>
                </a:solidFill>
              </a:rPr>
              <a:t>Perform hand hygiene</a:t>
            </a:r>
            <a:endParaRPr lang="en-AU" dirty="0"/>
          </a:p>
        </p:txBody>
      </p:sp>
      <p:sp>
        <p:nvSpPr>
          <p:cNvPr id="18"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25103"/>
            <a:ext cx="4114800" cy="365125"/>
          </a:xfrm>
        </p:spPr>
        <p:txBody>
          <a:bodyPr/>
          <a:lstStyle/>
          <a:p>
            <a:r>
              <a:rPr lang="en-AU"/>
              <a:t>Clinical Excellence Commission</a:t>
            </a:r>
            <a:endParaRPr lang="en-AU" dirty="0"/>
          </a:p>
        </p:txBody>
      </p:sp>
      <p:sp>
        <p:nvSpPr>
          <p:cNvPr id="19"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a:xfrm>
            <a:off x="11139055" y="6125103"/>
            <a:ext cx="380290" cy="365125"/>
          </a:xfrm>
        </p:spPr>
        <p:txBody>
          <a:bodyPr/>
          <a:lstStyle/>
          <a:p>
            <a:fld id="{84D3DED8-CEC3-1449-A2AB-4F5665AE0AC9}" type="slidenum">
              <a:rPr lang="en-AU" smtClean="0"/>
              <a:t>53</a:t>
            </a:fld>
            <a:endParaRPr lang="en-AU" dirty="0"/>
          </a:p>
        </p:txBody>
      </p:sp>
      <p:sp>
        <p:nvSpPr>
          <p:cNvPr id="20" name="Arrow: Down 10">
            <a:extLst>
              <a:ext uri="{FF2B5EF4-FFF2-40B4-BE49-F238E27FC236}">
                <a16:creationId xmlns:a16="http://schemas.microsoft.com/office/drawing/2014/main" id="{299A629B-2E1A-4C06-954C-027CB6A11CBE}"/>
              </a:ext>
            </a:extLst>
          </p:cNvPr>
          <p:cNvSpPr/>
          <p:nvPr/>
        </p:nvSpPr>
        <p:spPr>
          <a:xfrm>
            <a:off x="4313205" y="2890023"/>
            <a:ext cx="1148482" cy="2336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517657" y="4032496"/>
            <a:ext cx="3439200" cy="478898"/>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6162675" y="5279011"/>
            <a:ext cx="5375076" cy="923330"/>
          </a:xfrm>
          <a:prstGeom prst="rect">
            <a:avLst/>
          </a:prstGeom>
          <a:solidFill>
            <a:schemeClr val="accent4">
              <a:lumMod val="20000"/>
              <a:lumOff val="80000"/>
            </a:schemeClr>
          </a:solidFill>
        </p:spPr>
        <p:txBody>
          <a:bodyPr wrap="square" rtlCol="0">
            <a:spAutoFit/>
          </a:bodyPr>
          <a:lstStyle/>
          <a:p>
            <a:r>
              <a:rPr lang="en-AU" i="1" dirty="0"/>
              <a:t>Hand hygiene must be performed if hands become contaminated at any step, and always after removing gloves</a:t>
            </a:r>
          </a:p>
        </p:txBody>
      </p:sp>
      <p:sp>
        <p:nvSpPr>
          <p:cNvPr id="23" name="Oval 22">
            <a:extLst>
              <a:ext uri="{FF2B5EF4-FFF2-40B4-BE49-F238E27FC236}">
                <a16:creationId xmlns:a16="http://schemas.microsoft.com/office/drawing/2014/main" id="{5C09AB5A-0E01-4211-9BE6-F9616A69A89D}"/>
              </a:ext>
            </a:extLst>
          </p:cNvPr>
          <p:cNvSpPr/>
          <p:nvPr/>
        </p:nvSpPr>
        <p:spPr>
          <a:xfrm>
            <a:off x="5818035" y="4402540"/>
            <a:ext cx="3125940" cy="588584"/>
          </a:xfrm>
          <a:prstGeom prst="ellipse">
            <a:avLst/>
          </a:prstGeom>
          <a:noFill/>
          <a:ln w="28575">
            <a:solidFill>
              <a:srgbClr val="40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5DF18815-05FE-4A5E-A050-887605513A89}"/>
              </a:ext>
            </a:extLst>
          </p:cNvPr>
          <p:cNvSpPr txBox="1"/>
          <p:nvPr/>
        </p:nvSpPr>
        <p:spPr>
          <a:xfrm rot="10800000" flipH="1" flipV="1">
            <a:off x="9612128" y="3393472"/>
            <a:ext cx="1901069" cy="1384995"/>
          </a:xfrm>
          <a:prstGeom prst="rect">
            <a:avLst/>
          </a:prstGeom>
          <a:solidFill>
            <a:srgbClr val="FCDF80"/>
          </a:solidFill>
        </p:spPr>
        <p:txBody>
          <a:bodyPr wrap="square" rtlCol="0">
            <a:spAutoFit/>
          </a:bodyPr>
          <a:lstStyle/>
          <a:p>
            <a:r>
              <a:rPr lang="en-US" sz="1400" dirty="0"/>
              <a:t>Removing gown and gloves in one step is only performed if you have had training. </a:t>
            </a:r>
            <a:r>
              <a:rPr lang="en-US" sz="1400" dirty="0">
                <a:hlinkClick r:id="rId3"/>
              </a:rPr>
              <a:t>CEC YouTube channel</a:t>
            </a:r>
            <a:endParaRPr lang="en-AU" sz="1400" dirty="0"/>
          </a:p>
        </p:txBody>
      </p:sp>
    </p:spTree>
    <p:extLst>
      <p:ext uri="{BB962C8B-B14F-4D97-AF65-F5344CB8AC3E}">
        <p14:creationId xmlns:p14="http://schemas.microsoft.com/office/powerpoint/2010/main" val="3588335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71F73F-8A7B-8940-A0E4-19C0B044ACB1}"/>
              </a:ext>
            </a:extLst>
          </p:cNvPr>
          <p:cNvSpPr>
            <a:spLocks noGrp="1"/>
          </p:cNvSpPr>
          <p:nvPr>
            <p:ph type="ftr" sz="quarter" idx="15"/>
          </p:nvPr>
        </p:nvSpPr>
        <p:spPr>
          <a:xfrm>
            <a:off x="7020555" y="6166091"/>
            <a:ext cx="4114800" cy="365125"/>
          </a:xfrm>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764D0431-40C6-624E-AFA2-1AA9FB6EBB85}"/>
              </a:ext>
            </a:extLst>
          </p:cNvPr>
          <p:cNvSpPr>
            <a:spLocks noGrp="1"/>
          </p:cNvSpPr>
          <p:nvPr>
            <p:ph type="sldNum" sz="quarter" idx="16"/>
          </p:nvPr>
        </p:nvSpPr>
        <p:spPr/>
        <p:txBody>
          <a:bodyPr/>
          <a:lstStyle/>
          <a:p>
            <a:fld id="{84D3DED8-CEC3-1449-A2AB-4F5665AE0AC9}" type="slidenum">
              <a:rPr lang="en-AU" smtClean="0"/>
              <a:t>54</a:t>
            </a:fld>
            <a:endParaRPr lang="en-AU" dirty="0"/>
          </a:p>
        </p:txBody>
      </p:sp>
      <p:sp>
        <p:nvSpPr>
          <p:cNvPr id="10" name="Title 1">
            <a:extLst>
              <a:ext uri="{FF2B5EF4-FFF2-40B4-BE49-F238E27FC236}">
                <a16:creationId xmlns:a16="http://schemas.microsoft.com/office/drawing/2014/main" id="{4A44BA56-383D-C84B-954A-C248CA67D461}"/>
              </a:ext>
            </a:extLst>
          </p:cNvPr>
          <p:cNvSpPr>
            <a:spLocks noGrp="1"/>
          </p:cNvSpPr>
          <p:nvPr>
            <p:ph type="title"/>
          </p:nvPr>
        </p:nvSpPr>
        <p:spPr>
          <a:xfrm>
            <a:off x="695325" y="512763"/>
            <a:ext cx="10801350" cy="666505"/>
          </a:xfrm>
        </p:spPr>
        <p:txBody>
          <a:bodyPr/>
          <a:lstStyle/>
          <a:p>
            <a:r>
              <a:rPr lang="en-AU" dirty="0"/>
              <a:t>Perform hand hygiene</a:t>
            </a:r>
          </a:p>
        </p:txBody>
      </p:sp>
      <p:pic>
        <p:nvPicPr>
          <p:cNvPr id="15" name="Content Placeholder 4">
            <a:extLst>
              <a:ext uri="{FF2B5EF4-FFF2-40B4-BE49-F238E27FC236}">
                <a16:creationId xmlns:a16="http://schemas.microsoft.com/office/drawing/2014/main" id="{B585D6B5-224D-4C1D-8463-FB2AB99A22E7}"/>
              </a:ext>
            </a:extLst>
          </p:cNvPr>
          <p:cNvPicPr>
            <a:picLocks/>
          </p:cNvPicPr>
          <p:nvPr/>
        </p:nvPicPr>
        <p:blipFill rotWithShape="1">
          <a:blip r:embed="rId3">
            <a:extLst>
              <a:ext uri="{28A0092B-C50C-407E-A947-70E740481C1C}">
                <a14:useLocalDpi xmlns:a14="http://schemas.microsoft.com/office/drawing/2010/main"/>
              </a:ext>
            </a:extLst>
          </a:blip>
          <a:srcRect l="5721" t="40045" r="85867" b="42510"/>
          <a:stretch/>
        </p:blipFill>
        <p:spPr>
          <a:xfrm>
            <a:off x="695325" y="1390650"/>
            <a:ext cx="2933700" cy="3414570"/>
          </a:xfrm>
          <a:prstGeom prst="rect">
            <a:avLst/>
          </a:prstGeom>
        </p:spPr>
      </p:pic>
      <p:grpSp>
        <p:nvGrpSpPr>
          <p:cNvPr id="16" name="Group 15"/>
          <p:cNvGrpSpPr/>
          <p:nvPr/>
        </p:nvGrpSpPr>
        <p:grpSpPr>
          <a:xfrm>
            <a:off x="3755717" y="1390650"/>
            <a:ext cx="7763628" cy="2146674"/>
            <a:chOff x="3755717" y="1390650"/>
            <a:chExt cx="7507794" cy="2075935"/>
          </a:xfrm>
        </p:grpSpPr>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5717" y="1390650"/>
              <a:ext cx="3690551" cy="2075935"/>
            </a:xfrm>
            <a:prstGeom prst="rect">
              <a:avLst/>
            </a:prstGeom>
          </p:spPr>
        </p:pic>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b="4813"/>
            <a:stretch/>
          </p:blipFill>
          <p:spPr>
            <a:xfrm>
              <a:off x="7572960" y="1390650"/>
              <a:ext cx="3690551" cy="2003779"/>
            </a:xfrm>
            <a:prstGeom prst="rect">
              <a:avLst/>
            </a:prstGeom>
          </p:spPr>
        </p:pic>
      </p:grpSp>
    </p:spTree>
    <p:extLst>
      <p:ext uri="{BB962C8B-B14F-4D97-AF65-F5344CB8AC3E}">
        <p14:creationId xmlns:p14="http://schemas.microsoft.com/office/powerpoint/2010/main" val="2384393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55</a:t>
            </a:fld>
            <a:endParaRPr lang="en-AU" dirty="0"/>
          </a:p>
        </p:txBody>
      </p:sp>
      <p:sp>
        <p:nvSpPr>
          <p:cNvPr id="5" name="Title 1">
            <a:extLst>
              <a:ext uri="{FF2B5EF4-FFF2-40B4-BE49-F238E27FC236}">
                <a16:creationId xmlns:a16="http://schemas.microsoft.com/office/drawing/2014/main" id="{0FB5C191-CC11-0141-ACFF-1E04F7E99870}"/>
              </a:ext>
            </a:extLst>
          </p:cNvPr>
          <p:cNvSpPr txBox="1">
            <a:spLocks/>
          </p:cNvSpPr>
          <p:nvPr/>
        </p:nvSpPr>
        <p:spPr>
          <a:xfrm>
            <a:off x="1978575" y="2340510"/>
            <a:ext cx="7799318" cy="16443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cap="none" baseline="0">
                <a:solidFill>
                  <a:schemeClr val="bg1"/>
                </a:solidFill>
                <a:latin typeface="+mj-lt"/>
                <a:ea typeface="+mj-ea"/>
                <a:cs typeface="+mj-cs"/>
              </a:defRPr>
            </a:lvl1pPr>
          </a:lstStyle>
          <a:p>
            <a:pPr algn="ctr"/>
            <a:r>
              <a:rPr lang="en-AU" sz="4800" b="1" dirty="0"/>
              <a:t>You have now completed the steps to doff PPE</a:t>
            </a:r>
          </a:p>
        </p:txBody>
      </p:sp>
    </p:spTree>
    <p:extLst>
      <p:ext uri="{BB962C8B-B14F-4D97-AF65-F5344CB8AC3E}">
        <p14:creationId xmlns:p14="http://schemas.microsoft.com/office/powerpoint/2010/main" val="601492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695325" y="1307253"/>
            <a:ext cx="10801350" cy="4190370"/>
          </a:xfrm>
        </p:spPr>
        <p:txBody>
          <a:bodyPr/>
          <a:lstStyle/>
          <a:p>
            <a:pPr marL="285750" indent="-285750">
              <a:lnSpc>
                <a:spcPct val="100000"/>
              </a:lnSpc>
              <a:spcBef>
                <a:spcPts val="0"/>
              </a:spcBef>
              <a:spcAft>
                <a:spcPts val="600"/>
              </a:spcAft>
              <a:buFont typeface="Arial" panose="020B0604020202020204" pitchFamily="34" charset="0"/>
              <a:buChar char="•"/>
            </a:pPr>
            <a:r>
              <a:rPr lang="en-AU" sz="2000" dirty="0"/>
              <a:t>CEC website: </a:t>
            </a:r>
            <a:r>
              <a:rPr lang="en-AU" sz="2000" dirty="0">
                <a:hlinkClick r:id="rId3"/>
              </a:rPr>
              <a:t>http://www.cec.health.nsw.gov.au/</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CEC COVID-19 page: </a:t>
            </a:r>
            <a:r>
              <a:rPr lang="en-AU" sz="2000" dirty="0">
                <a:hlinkClick r:id="rId4"/>
              </a:rPr>
              <a:t>http://www.cec.health.nsw.gov.au/keep-patients-safe/COVID-19</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CEC COVID-19 External resources: </a:t>
            </a:r>
            <a:r>
              <a:rPr lang="en-AU" sz="2000" dirty="0">
                <a:hlinkClick r:id="rId5"/>
              </a:rPr>
              <a:t>http://www.cec.health.nsw.gov.au/keep-patients-safe/COVID-19/external-resources-and-links</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CEC COVID-19 PPE Training videos: </a:t>
            </a:r>
            <a:r>
              <a:rPr lang="en-AU" sz="2000" dirty="0">
                <a:hlinkClick r:id="rId6"/>
              </a:rPr>
              <a:t>http://www.cec.health.nsw.gov.au/keep-patients-safe/COVID-19/Personal-Protective-Equipment-PPE/covid-19-training-videos</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NSW Health COVID-19 page: </a:t>
            </a:r>
            <a:r>
              <a:rPr lang="en-AU" sz="2000" dirty="0">
                <a:hlinkClick r:id="rId7"/>
              </a:rPr>
              <a:t>https://www.health.nsw.gov.au/Infectious/diseases/Pages/coronavirus.aspx</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CEC </a:t>
            </a:r>
            <a:r>
              <a:rPr lang="en-AU" sz="2000" dirty="0">
                <a:hlinkClick r:id="rId8"/>
              </a:rPr>
              <a:t>Infection Prevention and Control Practice Handbook</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National Health and Medical Research Council </a:t>
            </a:r>
            <a:r>
              <a:rPr lang="en-AU" sz="2000" dirty="0">
                <a:hlinkClick r:id="rId9"/>
              </a:rPr>
              <a:t>Australian Guidelines for the Prevention and Control of Infection in Healthcare (2019)</a:t>
            </a:r>
            <a:endParaRPr lang="en-AU" sz="2000" dirty="0"/>
          </a:p>
          <a:p>
            <a:pPr marL="285750" indent="-285750">
              <a:lnSpc>
                <a:spcPct val="100000"/>
              </a:lnSpc>
              <a:spcBef>
                <a:spcPts val="0"/>
              </a:spcBef>
              <a:spcAft>
                <a:spcPts val="600"/>
              </a:spcAft>
              <a:buFont typeface="Arial" panose="020B0604020202020204" pitchFamily="34" charset="0"/>
              <a:buChar char="•"/>
            </a:pPr>
            <a:r>
              <a:rPr lang="en-AU" sz="2000" dirty="0"/>
              <a:t>The NSQHS Standards: </a:t>
            </a:r>
            <a:r>
              <a:rPr lang="en-AU" sz="2000" dirty="0">
                <a:hlinkClick r:id="rId10"/>
              </a:rPr>
              <a:t>National Standard 3</a:t>
            </a:r>
            <a:endParaRPr lang="en-AU" sz="2000" dirty="0"/>
          </a:p>
        </p:txBody>
      </p:sp>
      <p:sp>
        <p:nvSpPr>
          <p:cNvPr id="3" name="Footer Placeholder 2">
            <a:extLst>
              <a:ext uri="{FF2B5EF4-FFF2-40B4-BE49-F238E27FC236}">
                <a16:creationId xmlns:a16="http://schemas.microsoft.com/office/drawing/2014/main" id="{498EA886-32A7-4B3F-96E6-179EFECA8D5C}"/>
              </a:ext>
            </a:extLst>
          </p:cNvPr>
          <p:cNvSpPr>
            <a:spLocks noGrp="1"/>
          </p:cNvSpPr>
          <p:nvPr>
            <p:ph type="ftr" sz="quarter" idx="15"/>
          </p:nvPr>
        </p:nvSpPr>
        <p:spPr/>
        <p:txBody>
          <a:bodyPr/>
          <a:lstStyle/>
          <a:p>
            <a:r>
              <a:rPr lang="en-AU" dirty="0"/>
              <a:t>Clinical Excellence Commission</a:t>
            </a:r>
          </a:p>
        </p:txBody>
      </p:sp>
      <p:sp>
        <p:nvSpPr>
          <p:cNvPr id="4" name="Slide Number Placeholder 3">
            <a:extLst>
              <a:ext uri="{FF2B5EF4-FFF2-40B4-BE49-F238E27FC236}">
                <a16:creationId xmlns:a16="http://schemas.microsoft.com/office/drawing/2014/main" id="{86B9B935-E870-4699-A02E-116FF3B82F6B}"/>
              </a:ext>
            </a:extLst>
          </p:cNvPr>
          <p:cNvSpPr>
            <a:spLocks noGrp="1"/>
          </p:cNvSpPr>
          <p:nvPr>
            <p:ph type="sldNum" sz="quarter" idx="16"/>
          </p:nvPr>
        </p:nvSpPr>
        <p:spPr/>
        <p:txBody>
          <a:bodyPr/>
          <a:lstStyle/>
          <a:p>
            <a:fld id="{84D3DED8-CEC3-1449-A2AB-4F5665AE0AC9}" type="slidenum">
              <a:rPr lang="en-AU" smtClean="0"/>
              <a:pPr/>
              <a:t>56</a:t>
            </a:fld>
            <a:endParaRPr lang="en-AU" dirty="0"/>
          </a:p>
        </p:txBody>
      </p:sp>
      <p:sp>
        <p:nvSpPr>
          <p:cNvPr id="7" name="Title 1">
            <a:extLst>
              <a:ext uri="{FF2B5EF4-FFF2-40B4-BE49-F238E27FC236}">
                <a16:creationId xmlns:a16="http://schemas.microsoft.com/office/drawing/2014/main" id="{0FB5C191-CC11-0141-ACFF-1E04F7E99870}"/>
              </a:ext>
            </a:extLst>
          </p:cNvPr>
          <p:cNvSpPr txBox="1">
            <a:spLocks/>
          </p:cNvSpPr>
          <p:nvPr/>
        </p:nvSpPr>
        <p:spPr>
          <a:xfrm>
            <a:off x="695325" y="421014"/>
            <a:ext cx="7024136"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pPr>
            <a:r>
              <a:rPr lang="en-US" dirty="0"/>
              <a:t>For further information </a:t>
            </a:r>
            <a:endParaRPr lang="en-AU" sz="2800" dirty="0"/>
          </a:p>
        </p:txBody>
      </p:sp>
    </p:spTree>
    <p:extLst>
      <p:ext uri="{BB962C8B-B14F-4D97-AF65-F5344CB8AC3E}">
        <p14:creationId xmlns:p14="http://schemas.microsoft.com/office/powerpoint/2010/main" val="3339329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2405-E380-4594-84D8-EF1731025D1E}"/>
              </a:ext>
            </a:extLst>
          </p:cNvPr>
          <p:cNvSpPr>
            <a:spLocks noGrp="1"/>
          </p:cNvSpPr>
          <p:nvPr>
            <p:ph type="title"/>
          </p:nvPr>
        </p:nvSpPr>
        <p:spPr>
          <a:xfrm>
            <a:off x="695325" y="493513"/>
            <a:ext cx="10801350" cy="666505"/>
          </a:xfrm>
        </p:spPr>
        <p:txBody>
          <a:bodyPr/>
          <a:lstStyle/>
          <a:p>
            <a:r>
              <a:rPr lang="en-US" dirty="0"/>
              <a:t>References</a:t>
            </a:r>
            <a:endParaRPr lang="en-AU" dirty="0"/>
          </a:p>
        </p:txBody>
      </p:sp>
      <p:sp>
        <p:nvSpPr>
          <p:cNvPr id="4" name="Content Placeholder 3">
            <a:extLst>
              <a:ext uri="{FF2B5EF4-FFF2-40B4-BE49-F238E27FC236}">
                <a16:creationId xmlns:a16="http://schemas.microsoft.com/office/drawing/2014/main" id="{F72AC4F8-CBF4-4421-8734-32AE21F32335}"/>
              </a:ext>
            </a:extLst>
          </p:cNvPr>
          <p:cNvSpPr>
            <a:spLocks noGrp="1"/>
          </p:cNvSpPr>
          <p:nvPr>
            <p:ph sz="quarter" idx="14"/>
          </p:nvPr>
        </p:nvSpPr>
        <p:spPr>
          <a:xfrm>
            <a:off x="717994" y="1276807"/>
            <a:ext cx="11015201" cy="4459847"/>
          </a:xfrm>
        </p:spPr>
        <p:txBody>
          <a:bodyPr/>
          <a:lstStyle/>
          <a:p>
            <a:pPr marL="285750" indent="-285750">
              <a:lnSpc>
                <a:spcPct val="100000"/>
              </a:lnSpc>
              <a:buFont typeface="Arial" panose="020B0604020202020204" pitchFamily="34" charset="0"/>
              <a:buChar char="•"/>
            </a:pPr>
            <a:r>
              <a:rPr lang="en-AU" sz="1800" dirty="0"/>
              <a:t>CEC COVID-19 PPE Training videos: </a:t>
            </a:r>
            <a:r>
              <a:rPr lang="en-AU" sz="1800" dirty="0">
                <a:hlinkClick r:id="rId3"/>
              </a:rPr>
              <a:t>http://www.cec.health.nsw.gov.au/keep-patients-safe/COVID-19/Personal-Protective-Equipment-PPE/covid-19-training-videos</a:t>
            </a:r>
            <a:endParaRPr lang="en-AU" sz="1800" dirty="0"/>
          </a:p>
          <a:p>
            <a:pPr marL="285750" indent="-285750">
              <a:lnSpc>
                <a:spcPct val="100000"/>
              </a:lnSpc>
              <a:buFont typeface="Arial" panose="020B0604020202020204" pitchFamily="34" charset="0"/>
              <a:buChar char="•"/>
            </a:pPr>
            <a:r>
              <a:rPr lang="en-AU" sz="1800" dirty="0"/>
              <a:t>CEC.health.nsw.gov.au. 2020. [online] Available at: &lt;http://</a:t>
            </a:r>
            <a:r>
              <a:rPr lang="en-AU" sz="1800" dirty="0">
                <a:hlinkClick r:id="rId4"/>
              </a:rPr>
              <a:t>www.cec.health.nsw.gov.au/__data/assets/pdf_file/0010/383239/IPC-Practice-Handbook-2020</a:t>
            </a:r>
            <a:r>
              <a:rPr lang="en-AU" sz="1800" dirty="0"/>
              <a:t>.PDF&gt; [Accessed 24 April 2020].</a:t>
            </a:r>
          </a:p>
          <a:p>
            <a:pPr marL="285750" indent="-285750">
              <a:lnSpc>
                <a:spcPct val="100000"/>
              </a:lnSpc>
              <a:buFont typeface="Arial" panose="020B0604020202020204" pitchFamily="34" charset="0"/>
              <a:buChar char="•"/>
            </a:pPr>
            <a:r>
              <a:rPr lang="en-AU" sz="1800" dirty="0"/>
              <a:t>www1.health.nsw.gov.au. 2020. [online] Available at: &lt;</a:t>
            </a:r>
            <a:r>
              <a:rPr lang="en-AU" sz="1800" dirty="0">
                <a:hlinkClick r:id="rId5"/>
              </a:rPr>
              <a:t>https://www1.health.nsw.gov.au/pds/ActivePDSDocuments/PD2017_013.pdf&gt; </a:t>
            </a:r>
            <a:r>
              <a:rPr lang="en-AU" sz="1800" dirty="0"/>
              <a:t>[Accessed 24 April 2020]. </a:t>
            </a:r>
          </a:p>
          <a:p>
            <a:pPr marL="285750" indent="-285750">
              <a:lnSpc>
                <a:spcPct val="100000"/>
              </a:lnSpc>
              <a:buFont typeface="Arial" panose="020B0604020202020204" pitchFamily="34" charset="0"/>
              <a:buChar char="•"/>
            </a:pPr>
            <a:r>
              <a:rPr lang="en-AU" sz="1800" dirty="0"/>
              <a:t>NHMRC.gov.au. 2020. </a:t>
            </a:r>
            <a:r>
              <a:rPr lang="en-AU" sz="1800" i="1" dirty="0"/>
              <a:t>Australian Guidelines For The Prevention And Control Of Infection In Healthcare (2019) | NHMRC</a:t>
            </a:r>
            <a:r>
              <a:rPr lang="en-AU" sz="1800" dirty="0"/>
              <a:t>. [online] Available at: </a:t>
            </a:r>
            <a:r>
              <a:rPr lang="en-AU" sz="1800" dirty="0">
                <a:hlinkClick r:id="rId6"/>
              </a:rPr>
              <a:t>&lt;https://www.nhmrc.gov.au/about-us/publications/australian-guidelines-prevention-and-control-infection-healthcare-2019</a:t>
            </a:r>
            <a:r>
              <a:rPr lang="en-AU" sz="1800" dirty="0"/>
              <a:t>&gt; [Accessed 24 April 2020].</a:t>
            </a:r>
          </a:p>
          <a:p>
            <a:pPr marL="285750" indent="-285750">
              <a:lnSpc>
                <a:spcPct val="100000"/>
              </a:lnSpc>
              <a:buFont typeface="Arial" panose="020B0604020202020204" pitchFamily="34" charset="0"/>
              <a:buChar char="•"/>
            </a:pPr>
            <a:r>
              <a:rPr lang="en-AU" sz="1800" dirty="0"/>
              <a:t>Safetyandquality.gov.au. 2020. </a:t>
            </a:r>
            <a:r>
              <a:rPr lang="en-AU" sz="1800" i="1" dirty="0"/>
              <a:t>Australian Infection Prevention And Control Guidelines | Australian Commission On Safety And Quality In Health Care</a:t>
            </a:r>
            <a:r>
              <a:rPr lang="en-AU" sz="1800" dirty="0"/>
              <a:t>. [online] Available at: </a:t>
            </a:r>
            <a:r>
              <a:rPr lang="en-AU" sz="1800" dirty="0">
                <a:hlinkClick r:id="rId7"/>
              </a:rPr>
              <a:t>&lt;https://www.safetyandquality.gov.au/our-work/healthare-associated-infection/national-infection-control-guidelines</a:t>
            </a:r>
            <a:r>
              <a:rPr lang="en-AU" sz="1800" dirty="0"/>
              <a:t>&gt; [Accessed 24 April 2020].</a:t>
            </a:r>
          </a:p>
        </p:txBody>
      </p:sp>
      <p:sp>
        <p:nvSpPr>
          <p:cNvPr id="5" name="Footer Placeholder 4">
            <a:extLst>
              <a:ext uri="{FF2B5EF4-FFF2-40B4-BE49-F238E27FC236}">
                <a16:creationId xmlns:a16="http://schemas.microsoft.com/office/drawing/2014/main" id="{74A9D779-AC19-48D7-9388-5D026680E68C}"/>
              </a:ext>
            </a:extLst>
          </p:cNvPr>
          <p:cNvSpPr>
            <a:spLocks noGrp="1"/>
          </p:cNvSpPr>
          <p:nvPr>
            <p:ph type="ftr" sz="quarter" idx="15"/>
          </p:nvPr>
        </p:nvSpPr>
        <p:spPr/>
        <p:txBody>
          <a:bodyPr/>
          <a:lstStyle/>
          <a:p>
            <a:r>
              <a:rPr lang="en-AU" dirty="0"/>
              <a:t>Clinical Excellence Commission</a:t>
            </a:r>
          </a:p>
        </p:txBody>
      </p:sp>
      <p:sp>
        <p:nvSpPr>
          <p:cNvPr id="6" name="Slide Number Placeholder 5">
            <a:extLst>
              <a:ext uri="{FF2B5EF4-FFF2-40B4-BE49-F238E27FC236}">
                <a16:creationId xmlns:a16="http://schemas.microsoft.com/office/drawing/2014/main" id="{A6E1AA8B-1BCA-4DEC-AEDB-DBEEA4961A3D}"/>
              </a:ext>
            </a:extLst>
          </p:cNvPr>
          <p:cNvSpPr>
            <a:spLocks noGrp="1"/>
          </p:cNvSpPr>
          <p:nvPr>
            <p:ph type="sldNum" sz="quarter" idx="16"/>
          </p:nvPr>
        </p:nvSpPr>
        <p:spPr/>
        <p:txBody>
          <a:bodyPr/>
          <a:lstStyle/>
          <a:p>
            <a:fld id="{84D3DED8-CEC3-1449-A2AB-4F5665AE0AC9}" type="slidenum">
              <a:rPr lang="en-AU" smtClean="0"/>
              <a:t>57</a:t>
            </a:fld>
            <a:endParaRPr lang="en-AU" dirty="0"/>
          </a:p>
        </p:txBody>
      </p:sp>
    </p:spTree>
    <p:extLst>
      <p:ext uri="{BB962C8B-B14F-4D97-AF65-F5344CB8AC3E}">
        <p14:creationId xmlns:p14="http://schemas.microsoft.com/office/powerpoint/2010/main" val="1222590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C191-CC11-0141-ACFF-1E04F7E99870}"/>
              </a:ext>
            </a:extLst>
          </p:cNvPr>
          <p:cNvSpPr>
            <a:spLocks noGrp="1"/>
          </p:cNvSpPr>
          <p:nvPr>
            <p:ph type="title"/>
          </p:nvPr>
        </p:nvSpPr>
        <p:spPr>
          <a:xfrm>
            <a:off x="695325" y="1409761"/>
            <a:ext cx="7232523" cy="1739144"/>
          </a:xfrm>
        </p:spPr>
        <p:txBody>
          <a:bodyPr/>
          <a:lstStyle/>
          <a:p>
            <a:r>
              <a:rPr lang="en-AU" sz="3600" dirty="0"/>
              <a:t>For any questions and</a:t>
            </a:r>
            <a:br>
              <a:rPr lang="en-AU" sz="3600" dirty="0"/>
            </a:br>
            <a:r>
              <a:rPr lang="en-AU" sz="3600" dirty="0"/>
              <a:t>clarification contact the local</a:t>
            </a:r>
            <a:br>
              <a:rPr lang="en-AU" sz="3600" dirty="0"/>
            </a:br>
            <a:r>
              <a:rPr lang="en-AU" sz="3600" dirty="0"/>
              <a:t>Infection Prevention &amp; Control team</a:t>
            </a:r>
          </a:p>
        </p:txBody>
      </p:sp>
      <p:sp>
        <p:nvSpPr>
          <p:cNvPr id="3" name="Footer Placeholder 2">
            <a:extLst>
              <a:ext uri="{FF2B5EF4-FFF2-40B4-BE49-F238E27FC236}">
                <a16:creationId xmlns:a16="http://schemas.microsoft.com/office/drawing/2014/main" id="{41E44ACB-4762-A346-87FB-4BC38BF968B3}"/>
              </a:ext>
            </a:extLst>
          </p:cNvPr>
          <p:cNvSpPr>
            <a:spLocks noGrp="1"/>
          </p:cNvSpPr>
          <p:nvPr>
            <p:ph type="ftr" sz="quarter" idx="10"/>
          </p:nvPr>
        </p:nvSpPr>
        <p:spPr/>
        <p:txBody>
          <a:bodyPr/>
          <a:lstStyle/>
          <a:p>
            <a:r>
              <a:rPr lang="en-AU"/>
              <a:t>Clinical Excellence Commission</a:t>
            </a:r>
            <a:endParaRPr lang="en-AU" dirty="0"/>
          </a:p>
        </p:txBody>
      </p:sp>
      <p:sp>
        <p:nvSpPr>
          <p:cNvPr id="4" name="Slide Number Placeholder 3">
            <a:extLst>
              <a:ext uri="{FF2B5EF4-FFF2-40B4-BE49-F238E27FC236}">
                <a16:creationId xmlns:a16="http://schemas.microsoft.com/office/drawing/2014/main" id="{900D5C77-0A6B-764E-BBE8-4100084B11F2}"/>
              </a:ext>
            </a:extLst>
          </p:cNvPr>
          <p:cNvSpPr>
            <a:spLocks noGrp="1"/>
          </p:cNvSpPr>
          <p:nvPr>
            <p:ph type="sldNum" sz="quarter" idx="11"/>
          </p:nvPr>
        </p:nvSpPr>
        <p:spPr/>
        <p:txBody>
          <a:bodyPr/>
          <a:lstStyle/>
          <a:p>
            <a:fld id="{84D3DED8-CEC3-1449-A2AB-4F5665AE0AC9}" type="slidenum">
              <a:rPr lang="en-AU" smtClean="0"/>
              <a:pPr/>
              <a:t>58</a:t>
            </a:fld>
            <a:endParaRPr lang="en-AU" dirty="0"/>
          </a:p>
        </p:txBody>
      </p:sp>
      <p:sp>
        <p:nvSpPr>
          <p:cNvPr id="5" name="Title 1">
            <a:extLst>
              <a:ext uri="{FF2B5EF4-FFF2-40B4-BE49-F238E27FC236}">
                <a16:creationId xmlns:a16="http://schemas.microsoft.com/office/drawing/2014/main" id="{F1A6B23A-C7F6-4F1B-BB87-8CA9F0ED151A}"/>
              </a:ext>
            </a:extLst>
          </p:cNvPr>
          <p:cNvSpPr txBox="1">
            <a:spLocks/>
          </p:cNvSpPr>
          <p:nvPr/>
        </p:nvSpPr>
        <p:spPr bwMode="auto">
          <a:xfrm>
            <a:off x="7148945" y="4970153"/>
            <a:ext cx="526472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038" rIns="90000" bIns="46038"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endParaRPr lang="en-AU" sz="1400" b="1" dirty="0">
              <a:solidFill>
                <a:schemeClr val="bg1"/>
              </a:solidFill>
              <a:latin typeface="Arial" charset="0"/>
            </a:endParaRPr>
          </a:p>
        </p:txBody>
      </p:sp>
    </p:spTree>
    <p:extLst>
      <p:ext uri="{BB962C8B-B14F-4D97-AF65-F5344CB8AC3E}">
        <p14:creationId xmlns:p14="http://schemas.microsoft.com/office/powerpoint/2010/main" val="285412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2E94-56A6-4037-932C-1DA416410CFC}"/>
              </a:ext>
            </a:extLst>
          </p:cNvPr>
          <p:cNvSpPr>
            <a:spLocks noGrp="1"/>
          </p:cNvSpPr>
          <p:nvPr>
            <p:ph type="title"/>
          </p:nvPr>
        </p:nvSpPr>
        <p:spPr/>
        <p:txBody>
          <a:bodyPr/>
          <a:lstStyle/>
          <a:p>
            <a:r>
              <a:rPr lang="en-US" dirty="0"/>
              <a:t>Transmission of Microorganisms</a:t>
            </a:r>
            <a:endParaRPr lang="en-AU" dirty="0"/>
          </a:p>
        </p:txBody>
      </p:sp>
      <p:sp>
        <p:nvSpPr>
          <p:cNvPr id="4" name="Content Placeholder 3">
            <a:extLst>
              <a:ext uri="{FF2B5EF4-FFF2-40B4-BE49-F238E27FC236}">
                <a16:creationId xmlns:a16="http://schemas.microsoft.com/office/drawing/2014/main" id="{FF32AE51-782E-4424-B8C5-2F15F108A052}"/>
              </a:ext>
            </a:extLst>
          </p:cNvPr>
          <p:cNvSpPr>
            <a:spLocks noGrp="1"/>
          </p:cNvSpPr>
          <p:nvPr>
            <p:ph sz="quarter" idx="14"/>
          </p:nvPr>
        </p:nvSpPr>
        <p:spPr>
          <a:xfrm>
            <a:off x="695325" y="1333499"/>
            <a:ext cx="10801350" cy="3827713"/>
          </a:xfrm>
        </p:spPr>
        <p:txBody>
          <a:bodyPr/>
          <a:lstStyle/>
          <a:p>
            <a:pPr marL="285750" indent="-285750">
              <a:lnSpc>
                <a:spcPct val="100000"/>
              </a:lnSpc>
              <a:spcBef>
                <a:spcPts val="0"/>
              </a:spcBef>
              <a:spcAft>
                <a:spcPts val="600"/>
              </a:spcAft>
              <a:buFont typeface="Arial" panose="020B0604020202020204" pitchFamily="34" charset="0"/>
              <a:buChar char="•"/>
            </a:pPr>
            <a:r>
              <a:rPr lang="en-AU" sz="1800" dirty="0"/>
              <a:t>Transmission describes how a pathogenic microorganism moves from an individual &amp;/or contaminated surface to another person or surface.</a:t>
            </a:r>
          </a:p>
          <a:p>
            <a:pPr marL="285750" indent="-285750">
              <a:lnSpc>
                <a:spcPct val="100000"/>
              </a:lnSpc>
              <a:spcBef>
                <a:spcPts val="0"/>
              </a:spcBef>
              <a:spcAft>
                <a:spcPts val="600"/>
              </a:spcAft>
              <a:buFont typeface="Arial" panose="020B0604020202020204" pitchFamily="34" charset="0"/>
              <a:buChar char="•"/>
            </a:pPr>
            <a:r>
              <a:rPr lang="en-AU" sz="1800" dirty="0"/>
              <a:t>Transmission can occur vertically, from mother to child, or horizontally, between individuals who are not necessarily related. In horizontal transmission, pathogenic microorganisms will use either a </a:t>
            </a:r>
          </a:p>
          <a:p>
            <a:pPr marL="792900" lvl="2" indent="-342900">
              <a:lnSpc>
                <a:spcPct val="100000"/>
              </a:lnSpc>
              <a:spcBef>
                <a:spcPts val="0"/>
              </a:spcBef>
              <a:spcAft>
                <a:spcPts val="600"/>
              </a:spcAft>
              <a:buFont typeface="Courier New" panose="02070309020205020404" pitchFamily="49" charset="0"/>
              <a:buChar char="o"/>
            </a:pPr>
            <a:r>
              <a:rPr lang="en-AU" sz="1800" dirty="0"/>
              <a:t>Direct mode of transmission e.g. a touching or coughing on someone</a:t>
            </a:r>
          </a:p>
          <a:p>
            <a:pPr marL="792900" lvl="2" indent="-342900">
              <a:lnSpc>
                <a:spcPct val="100000"/>
              </a:lnSpc>
              <a:spcBef>
                <a:spcPts val="0"/>
              </a:spcBef>
              <a:spcAft>
                <a:spcPts val="600"/>
              </a:spcAft>
              <a:buFont typeface="Courier New" panose="02070309020205020404" pitchFamily="49" charset="0"/>
              <a:buChar char="o"/>
            </a:pPr>
            <a:r>
              <a:rPr lang="en-AU" sz="1800" dirty="0"/>
              <a:t>Indirect mode of transmission e.g. touching shared spaces (door handles, curtains &amp; benches) then going to touch a patient/client without cleaning your hands. </a:t>
            </a:r>
          </a:p>
          <a:p>
            <a:pPr marL="285750" indent="-285750">
              <a:lnSpc>
                <a:spcPct val="100000"/>
              </a:lnSpc>
              <a:spcBef>
                <a:spcPts val="0"/>
              </a:spcBef>
              <a:spcAft>
                <a:spcPts val="600"/>
              </a:spcAft>
              <a:buFont typeface="Arial" panose="020B0604020202020204" pitchFamily="34" charset="0"/>
              <a:buChar char="•"/>
            </a:pPr>
            <a:r>
              <a:rPr lang="en-AU" sz="1800" dirty="0"/>
              <a:t>Transmission may involve direct or indirect through </a:t>
            </a:r>
            <a:r>
              <a:rPr lang="en-AU" sz="1800" dirty="0">
                <a:solidFill>
                  <a:srgbClr val="009999"/>
                </a:solidFill>
              </a:rPr>
              <a:t>contact, droplet or airborne routes. </a:t>
            </a:r>
            <a:r>
              <a:rPr lang="en-AU" sz="1800" dirty="0"/>
              <a:t>Other routes such as vector-borne (e.g. mosquitos) are not addressed in this presentation. </a:t>
            </a:r>
          </a:p>
          <a:p>
            <a:pPr marL="285750" indent="-285750">
              <a:lnSpc>
                <a:spcPct val="100000"/>
              </a:lnSpc>
              <a:spcBef>
                <a:spcPts val="0"/>
              </a:spcBef>
              <a:spcAft>
                <a:spcPts val="600"/>
              </a:spcAft>
              <a:buFont typeface="Arial" panose="020B0604020202020204" pitchFamily="34" charset="0"/>
              <a:buChar char="•"/>
            </a:pPr>
            <a:r>
              <a:rPr lang="en-US" sz="1800" dirty="0"/>
              <a:t>Standard precautions is an everyday practice to interrupt the transmission route of pathogenic microorganisms.</a:t>
            </a:r>
          </a:p>
          <a:p>
            <a:pPr marL="285750" indent="-285750">
              <a:lnSpc>
                <a:spcPct val="100000"/>
              </a:lnSpc>
              <a:spcBef>
                <a:spcPts val="0"/>
              </a:spcBef>
              <a:spcAft>
                <a:spcPts val="600"/>
              </a:spcAft>
              <a:buFont typeface="Arial" panose="020B0604020202020204" pitchFamily="34" charset="0"/>
              <a:buChar char="•"/>
            </a:pPr>
            <a:r>
              <a:rPr lang="en-US" sz="1800" dirty="0"/>
              <a:t>Where the route of transmission of a suspected or confirmed infection or communicable disease is known, transmission-based precautions are used in addition to standard precautions.</a:t>
            </a:r>
            <a:endParaRPr lang="en-AU" sz="1800" dirty="0"/>
          </a:p>
        </p:txBody>
      </p:sp>
      <p:sp>
        <p:nvSpPr>
          <p:cNvPr id="5" name="Footer Placeholder 4">
            <a:extLst>
              <a:ext uri="{FF2B5EF4-FFF2-40B4-BE49-F238E27FC236}">
                <a16:creationId xmlns:a16="http://schemas.microsoft.com/office/drawing/2014/main" id="{D0C944AA-19E9-40F9-83A3-36354DFC3430}"/>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CBB6015B-E730-4AE5-9003-6EF1CC238844}"/>
              </a:ext>
            </a:extLst>
          </p:cNvPr>
          <p:cNvSpPr>
            <a:spLocks noGrp="1"/>
          </p:cNvSpPr>
          <p:nvPr>
            <p:ph type="sldNum" sz="quarter" idx="16"/>
          </p:nvPr>
        </p:nvSpPr>
        <p:spPr/>
        <p:txBody>
          <a:bodyPr/>
          <a:lstStyle/>
          <a:p>
            <a:fld id="{84D3DED8-CEC3-1449-A2AB-4F5665AE0AC9}" type="slidenum">
              <a:rPr lang="en-AU" smtClean="0"/>
              <a:t>6</a:t>
            </a:fld>
            <a:endParaRPr lang="en-AU" dirty="0"/>
          </a:p>
        </p:txBody>
      </p:sp>
      <p:sp>
        <p:nvSpPr>
          <p:cNvPr id="7" name="TextBox 6"/>
          <p:cNvSpPr txBox="1"/>
          <p:nvPr/>
        </p:nvSpPr>
        <p:spPr>
          <a:xfrm>
            <a:off x="3257923" y="6096182"/>
            <a:ext cx="5820032" cy="338554"/>
          </a:xfrm>
          <a:prstGeom prst="rect">
            <a:avLst/>
          </a:prstGeom>
          <a:noFill/>
        </p:spPr>
        <p:txBody>
          <a:bodyPr wrap="square" rtlCol="0">
            <a:spAutoFit/>
          </a:bodyPr>
          <a:lstStyle/>
          <a:p>
            <a:r>
              <a:rPr lang="en-AU" sz="1600" dirty="0">
                <a:hlinkClick r:id="rId3"/>
              </a:rPr>
              <a:t>Infection Prevention and Control Practice Handbook</a:t>
            </a:r>
            <a:endParaRPr lang="en-AU" sz="1600" dirty="0"/>
          </a:p>
        </p:txBody>
      </p:sp>
    </p:spTree>
    <p:extLst>
      <p:ext uri="{BB962C8B-B14F-4D97-AF65-F5344CB8AC3E}">
        <p14:creationId xmlns:p14="http://schemas.microsoft.com/office/powerpoint/2010/main" val="61547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A13EEC-25A6-419C-BD30-D2CCEEA67F2D}"/>
              </a:ext>
            </a:extLst>
          </p:cNvPr>
          <p:cNvSpPr>
            <a:spLocks noGrp="1"/>
          </p:cNvSpPr>
          <p:nvPr>
            <p:ph sz="quarter" idx="14"/>
          </p:nvPr>
        </p:nvSpPr>
        <p:spPr>
          <a:xfrm>
            <a:off x="695325" y="1756763"/>
            <a:ext cx="4276726" cy="3700761"/>
          </a:xfrm>
        </p:spPr>
        <p:txBody>
          <a:bodyPr/>
          <a:lstStyle/>
          <a:p>
            <a:pPr marL="342900" indent="-342900">
              <a:lnSpc>
                <a:spcPct val="100000"/>
              </a:lnSpc>
              <a:buFont typeface="Arial" panose="020B0604020202020204" pitchFamily="34" charset="0"/>
              <a:buChar char="•"/>
            </a:pPr>
            <a:r>
              <a:rPr lang="en-AU" sz="2000" b="1" dirty="0">
                <a:solidFill>
                  <a:schemeClr val="accent3">
                    <a:lumMod val="75000"/>
                  </a:schemeClr>
                </a:solidFill>
              </a:rPr>
              <a:t>Infection prevention actions </a:t>
            </a:r>
            <a:r>
              <a:rPr lang="en-AU" sz="2000" dirty="0"/>
              <a:t>that </a:t>
            </a:r>
            <a:r>
              <a:rPr lang="en-AU" sz="2000" b="1" dirty="0">
                <a:solidFill>
                  <a:schemeClr val="accent3">
                    <a:lumMod val="75000"/>
                  </a:schemeClr>
                </a:solidFill>
              </a:rPr>
              <a:t>apply to all patient/client care and or interactions</a:t>
            </a:r>
            <a:r>
              <a:rPr lang="en-AU" sz="2000" dirty="0"/>
              <a:t>, regardless of suspected or confirmed infection status of the patient/client</a:t>
            </a:r>
          </a:p>
          <a:p>
            <a:pPr marL="342900" indent="-342900">
              <a:lnSpc>
                <a:spcPct val="100000"/>
              </a:lnSpc>
              <a:buFont typeface="Arial" panose="020B0604020202020204" pitchFamily="34" charset="0"/>
              <a:buChar char="•"/>
            </a:pPr>
            <a:r>
              <a:rPr lang="en-AU" sz="2000" dirty="0"/>
              <a:t>Are evidence-based practices designed to protect and prevent spread of infection</a:t>
            </a:r>
          </a:p>
          <a:p>
            <a:pPr marL="342900" indent="-342900">
              <a:lnSpc>
                <a:spcPct val="100000"/>
              </a:lnSpc>
              <a:buFont typeface="Arial" panose="020B0604020202020204" pitchFamily="34" charset="0"/>
              <a:buChar char="•"/>
            </a:pPr>
            <a:r>
              <a:rPr lang="en-AU" sz="2000" dirty="0"/>
              <a:t>If followed correctly, minimise the risk of contact with blood and other body substances.</a:t>
            </a:r>
            <a:endParaRPr lang="en-AU" dirty="0"/>
          </a:p>
        </p:txBody>
      </p:sp>
      <p:sp>
        <p:nvSpPr>
          <p:cNvPr id="7" name="Content Placeholder 6"/>
          <p:cNvSpPr>
            <a:spLocks noGrp="1"/>
          </p:cNvSpPr>
          <p:nvPr>
            <p:ph sz="quarter" idx="15"/>
          </p:nvPr>
        </p:nvSpPr>
        <p:spPr>
          <a:xfrm>
            <a:off x="5617028" y="1756763"/>
            <a:ext cx="6295452" cy="4105233"/>
          </a:xfrm>
        </p:spPr>
        <p:txBody>
          <a:bodyPr/>
          <a:lstStyle/>
          <a:p>
            <a:pPr>
              <a:lnSpc>
                <a:spcPct val="100000"/>
              </a:lnSpc>
            </a:pPr>
            <a:r>
              <a:rPr lang="en-AU" sz="2000" b="1" dirty="0">
                <a:solidFill>
                  <a:schemeClr val="accent1"/>
                </a:solidFill>
              </a:rPr>
              <a:t>Standard Precautions are:</a:t>
            </a:r>
          </a:p>
          <a:p>
            <a:pPr marL="342900" indent="-342900">
              <a:lnSpc>
                <a:spcPct val="100000"/>
              </a:lnSpc>
              <a:spcBef>
                <a:spcPts val="600"/>
              </a:spcBef>
              <a:buFont typeface="Arial" panose="020B0604020202020204" pitchFamily="34" charset="0"/>
              <a:buChar char="•"/>
            </a:pPr>
            <a:r>
              <a:rPr lang="en-AU" sz="2000" dirty="0">
                <a:hlinkClick r:id="rId3"/>
              </a:rPr>
              <a:t>Performing hand hygiene</a:t>
            </a:r>
            <a:endParaRPr lang="en-AU" sz="2000" dirty="0"/>
          </a:p>
          <a:p>
            <a:pPr marL="342900" indent="-342900">
              <a:lnSpc>
                <a:spcPct val="100000"/>
              </a:lnSpc>
              <a:spcBef>
                <a:spcPts val="600"/>
              </a:spcBef>
              <a:buFont typeface="Arial" panose="020B0604020202020204" pitchFamily="34" charset="0"/>
              <a:buChar char="•"/>
            </a:pPr>
            <a:r>
              <a:rPr lang="en-AU" sz="2000" dirty="0">
                <a:hlinkClick r:id="rId4"/>
              </a:rPr>
              <a:t>Appropriate and correct use of personal protective equipment (PPE)</a:t>
            </a:r>
            <a:endParaRPr lang="en-AU" sz="2000" dirty="0"/>
          </a:p>
          <a:p>
            <a:pPr marL="342900" indent="-342900">
              <a:lnSpc>
                <a:spcPct val="100000"/>
              </a:lnSpc>
              <a:spcBef>
                <a:spcPts val="600"/>
              </a:spcBef>
              <a:buFont typeface="Arial" panose="020B0604020202020204" pitchFamily="34" charset="0"/>
              <a:buChar char="•"/>
            </a:pPr>
            <a:r>
              <a:rPr lang="en-AU" sz="2000" dirty="0"/>
              <a:t>Use of aseptic technique</a:t>
            </a:r>
          </a:p>
          <a:p>
            <a:pPr marL="342900" indent="-342900">
              <a:lnSpc>
                <a:spcPct val="100000"/>
              </a:lnSpc>
              <a:spcBef>
                <a:spcPts val="600"/>
              </a:spcBef>
              <a:buFont typeface="Arial" panose="020B0604020202020204" pitchFamily="34" charset="0"/>
              <a:buChar char="•"/>
            </a:pPr>
            <a:r>
              <a:rPr lang="en-AU" sz="2000" dirty="0"/>
              <a:t>Safe use and disposal of sharps</a:t>
            </a:r>
          </a:p>
          <a:p>
            <a:pPr marL="342900" indent="-342900">
              <a:lnSpc>
                <a:spcPct val="100000"/>
              </a:lnSpc>
              <a:spcBef>
                <a:spcPts val="600"/>
              </a:spcBef>
              <a:buFont typeface="Arial" panose="020B0604020202020204" pitchFamily="34" charset="0"/>
              <a:buChar char="•"/>
            </a:pPr>
            <a:r>
              <a:rPr lang="en-AU" sz="2000" dirty="0">
                <a:hlinkClick r:id="rId4"/>
              </a:rPr>
              <a:t>Performing routine environmental cleaning</a:t>
            </a:r>
            <a:endParaRPr lang="en-AU" sz="2000" dirty="0"/>
          </a:p>
          <a:p>
            <a:pPr marL="342900" indent="-342900">
              <a:lnSpc>
                <a:spcPct val="100000"/>
              </a:lnSpc>
              <a:spcBef>
                <a:spcPts val="600"/>
              </a:spcBef>
              <a:buFont typeface="Arial" panose="020B0604020202020204" pitchFamily="34" charset="0"/>
              <a:buChar char="•"/>
            </a:pPr>
            <a:r>
              <a:rPr lang="en-AU" sz="2000" dirty="0"/>
              <a:t>Cleaning and reprocessing of shared patient equipment</a:t>
            </a:r>
          </a:p>
          <a:p>
            <a:pPr marL="342900" indent="-342900">
              <a:lnSpc>
                <a:spcPct val="100000"/>
              </a:lnSpc>
              <a:spcBef>
                <a:spcPts val="600"/>
              </a:spcBef>
              <a:buFont typeface="Arial" panose="020B0604020202020204" pitchFamily="34" charset="0"/>
              <a:buChar char="•"/>
            </a:pPr>
            <a:r>
              <a:rPr lang="en-AU" sz="2000" dirty="0">
                <a:hlinkClick r:id="rId5"/>
              </a:rPr>
              <a:t>Respiratory hygiene and cough etiquette</a:t>
            </a:r>
            <a:endParaRPr lang="en-AU" sz="2000" dirty="0"/>
          </a:p>
          <a:p>
            <a:pPr marL="342900" indent="-342900">
              <a:lnSpc>
                <a:spcPct val="100000"/>
              </a:lnSpc>
              <a:spcBef>
                <a:spcPts val="600"/>
              </a:spcBef>
              <a:buFont typeface="Arial" panose="020B0604020202020204" pitchFamily="34" charset="0"/>
              <a:buChar char="•"/>
            </a:pPr>
            <a:r>
              <a:rPr lang="en-AU" sz="2000" dirty="0"/>
              <a:t>Safe handling and disposal of waste and used linen</a:t>
            </a:r>
          </a:p>
        </p:txBody>
      </p:sp>
      <p:sp>
        <p:nvSpPr>
          <p:cNvPr id="5" name="Footer Placeholder 4">
            <a:extLst>
              <a:ext uri="{FF2B5EF4-FFF2-40B4-BE49-F238E27FC236}">
                <a16:creationId xmlns:a16="http://schemas.microsoft.com/office/drawing/2014/main" id="{97F7C6A9-B7F1-437E-BC2A-4E305BCEB8A2}"/>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a16="http://schemas.microsoft.com/office/drawing/2014/main" id="{CC75A807-F5D1-4D74-AA91-25DC45CCE07E}"/>
              </a:ext>
            </a:extLst>
          </p:cNvPr>
          <p:cNvSpPr>
            <a:spLocks noGrp="1"/>
          </p:cNvSpPr>
          <p:nvPr>
            <p:ph type="sldNum" sz="quarter" idx="17"/>
          </p:nvPr>
        </p:nvSpPr>
        <p:spPr>
          <a:xfrm>
            <a:off x="11122973" y="6036563"/>
            <a:ext cx="380290" cy="365125"/>
          </a:xfrm>
        </p:spPr>
        <p:txBody>
          <a:bodyPr/>
          <a:lstStyle/>
          <a:p>
            <a:fld id="{84D3DED8-CEC3-1449-A2AB-4F5665AE0AC9}" type="slidenum">
              <a:rPr lang="en-AU" smtClean="0"/>
              <a:t>7</a:t>
            </a:fld>
            <a:endParaRPr lang="en-AU" dirty="0"/>
          </a:p>
        </p:txBody>
      </p:sp>
      <p:sp>
        <p:nvSpPr>
          <p:cNvPr id="8" name="TextBox 7"/>
          <p:cNvSpPr txBox="1"/>
          <p:nvPr/>
        </p:nvSpPr>
        <p:spPr>
          <a:xfrm>
            <a:off x="3257923" y="6096182"/>
            <a:ext cx="5820032" cy="338554"/>
          </a:xfrm>
          <a:prstGeom prst="rect">
            <a:avLst/>
          </a:prstGeom>
          <a:noFill/>
        </p:spPr>
        <p:txBody>
          <a:bodyPr wrap="square" rtlCol="0">
            <a:spAutoFit/>
          </a:bodyPr>
          <a:lstStyle/>
          <a:p>
            <a:r>
              <a:rPr lang="en-AU" sz="1600" dirty="0">
                <a:hlinkClick r:id="rId6"/>
              </a:rPr>
              <a:t>Infection Prevention and Control Practice Handbook</a:t>
            </a:r>
            <a:endParaRPr lang="en-AU" sz="1600" dirty="0"/>
          </a:p>
        </p:txBody>
      </p:sp>
      <p:sp>
        <p:nvSpPr>
          <p:cNvPr id="9" name="Title 1">
            <a:extLst>
              <a:ext uri="{FF2B5EF4-FFF2-40B4-BE49-F238E27FC236}">
                <a16:creationId xmlns:a16="http://schemas.microsoft.com/office/drawing/2014/main" id="{BAD82E94-56A6-4037-932C-1DA416410CFC}"/>
              </a:ext>
            </a:extLst>
          </p:cNvPr>
          <p:cNvSpPr txBox="1">
            <a:spLocks/>
          </p:cNvSpPr>
          <p:nvPr/>
        </p:nvSpPr>
        <p:spPr>
          <a:xfrm>
            <a:off x="695325" y="512763"/>
            <a:ext cx="10801350" cy="66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Precautions</a:t>
            </a:r>
            <a:endParaRPr lang="en-AU" dirty="0"/>
          </a:p>
        </p:txBody>
      </p:sp>
      <p:sp>
        <p:nvSpPr>
          <p:cNvPr id="10" name="Text Placeholder 2"/>
          <p:cNvSpPr>
            <a:spLocks noGrp="1"/>
          </p:cNvSpPr>
          <p:nvPr>
            <p:ph type="body" sz="quarter" idx="13"/>
          </p:nvPr>
        </p:nvSpPr>
        <p:spPr>
          <a:xfrm>
            <a:off x="695325" y="1055877"/>
            <a:ext cx="10801350" cy="386498"/>
          </a:xfrm>
        </p:spPr>
        <p:txBody>
          <a:bodyPr/>
          <a:lstStyle/>
          <a:p>
            <a:pPr>
              <a:lnSpc>
                <a:spcPct val="100000"/>
              </a:lnSpc>
            </a:pPr>
            <a:r>
              <a:rPr lang="en-US" sz="3200" dirty="0"/>
              <a:t>(</a:t>
            </a:r>
            <a:r>
              <a:rPr lang="en-US" sz="3200" i="1" dirty="0"/>
              <a:t>all day, everyday, every patient)</a:t>
            </a:r>
            <a:endParaRPr lang="en-AU" sz="3200" dirty="0"/>
          </a:p>
          <a:p>
            <a:pPr>
              <a:lnSpc>
                <a:spcPct val="100000"/>
              </a:lnSpc>
            </a:pPr>
            <a:endParaRPr lang="en-AU" sz="3200" dirty="0"/>
          </a:p>
        </p:txBody>
      </p:sp>
    </p:spTree>
    <p:extLst>
      <p:ext uri="{BB962C8B-B14F-4D97-AF65-F5344CB8AC3E}">
        <p14:creationId xmlns:p14="http://schemas.microsoft.com/office/powerpoint/2010/main" val="356397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8E3B-33DA-41F6-9A19-828DF9E70988}"/>
              </a:ext>
            </a:extLst>
          </p:cNvPr>
          <p:cNvSpPr>
            <a:spLocks noGrp="1"/>
          </p:cNvSpPr>
          <p:nvPr>
            <p:ph type="title"/>
          </p:nvPr>
        </p:nvSpPr>
        <p:spPr>
          <a:xfrm>
            <a:off x="695325" y="512762"/>
            <a:ext cx="10801350" cy="666505"/>
          </a:xfrm>
        </p:spPr>
        <p:txBody>
          <a:bodyPr/>
          <a:lstStyle/>
          <a:p>
            <a:r>
              <a:rPr lang="en-US" dirty="0"/>
              <a:t>Transmission-based precautions</a:t>
            </a:r>
            <a:endParaRPr lang="en-AU" dirty="0"/>
          </a:p>
        </p:txBody>
      </p:sp>
      <p:sp>
        <p:nvSpPr>
          <p:cNvPr id="8" name="Content Placeholder 7"/>
          <p:cNvSpPr>
            <a:spLocks noGrp="1"/>
          </p:cNvSpPr>
          <p:nvPr>
            <p:ph sz="quarter" idx="14"/>
          </p:nvPr>
        </p:nvSpPr>
        <p:spPr>
          <a:xfrm>
            <a:off x="695325" y="1309773"/>
            <a:ext cx="11249025" cy="4262352"/>
          </a:xfrm>
        </p:spPr>
        <p:txBody>
          <a:bodyPr>
            <a:noAutofit/>
          </a:bodyPr>
          <a:lstStyle/>
          <a:p>
            <a:pPr marL="342000" indent="-342000">
              <a:lnSpc>
                <a:spcPct val="100000"/>
              </a:lnSpc>
              <a:spcBef>
                <a:spcPts val="600"/>
              </a:spcBef>
              <a:buFont typeface="Arial" panose="020B0604020202020204" pitchFamily="34" charset="0"/>
              <a:buChar char="•"/>
            </a:pPr>
            <a:r>
              <a:rPr lang="en-AU" sz="2000" dirty="0"/>
              <a:t>Used when standard precautions alone, are not enough to interrupt the transmission of a pathogenic microorganism</a:t>
            </a:r>
          </a:p>
          <a:p>
            <a:pPr marL="342000" indent="-342000">
              <a:lnSpc>
                <a:spcPct val="100000"/>
              </a:lnSpc>
              <a:spcBef>
                <a:spcPts val="600"/>
              </a:spcBef>
              <a:buFont typeface="Arial" panose="020B0604020202020204" pitchFamily="34" charset="0"/>
              <a:buChar char="•"/>
            </a:pPr>
            <a:r>
              <a:rPr lang="en-AU" sz="2000" dirty="0"/>
              <a:t>Used in addition to standard precautions</a:t>
            </a:r>
          </a:p>
          <a:p>
            <a:pPr marL="342000" indent="-342000">
              <a:lnSpc>
                <a:spcPct val="100000"/>
              </a:lnSpc>
              <a:spcBef>
                <a:spcPts val="600"/>
              </a:spcBef>
              <a:buFont typeface="Arial" panose="020B0604020202020204" pitchFamily="34" charset="0"/>
              <a:buChar char="•"/>
            </a:pPr>
            <a:r>
              <a:rPr lang="en-US" sz="2000" dirty="0"/>
              <a:t>Know the route of transmission for the infection of communicable disease</a:t>
            </a:r>
            <a:endParaRPr lang="en-AU" sz="2000" dirty="0"/>
          </a:p>
          <a:p>
            <a:pPr marL="342000" indent="-342000">
              <a:lnSpc>
                <a:spcPct val="100000"/>
              </a:lnSpc>
              <a:spcBef>
                <a:spcPts val="600"/>
              </a:spcBef>
              <a:buFont typeface="Arial" panose="020B0604020202020204" pitchFamily="34" charset="0"/>
              <a:buChar char="•"/>
            </a:pPr>
            <a:r>
              <a:rPr lang="en-AU" sz="2000" dirty="0"/>
              <a:t>There are three types of transmission-based precautions, depending on how transmission occurs</a:t>
            </a:r>
          </a:p>
          <a:p>
            <a:pPr marL="539750" lvl="2" indent="-265113">
              <a:lnSpc>
                <a:spcPct val="100000"/>
              </a:lnSpc>
              <a:spcBef>
                <a:spcPts val="600"/>
              </a:spcBef>
              <a:buFont typeface="Courier New" panose="02070309020205020404" pitchFamily="49" charset="0"/>
              <a:buChar char="o"/>
            </a:pPr>
            <a:r>
              <a:rPr lang="en-AU" sz="1700" b="1" dirty="0">
                <a:solidFill>
                  <a:srgbClr val="408C8C"/>
                </a:solidFill>
              </a:rPr>
              <a:t>Contact precautions </a:t>
            </a:r>
            <a:r>
              <a:rPr lang="en-AU" sz="1700" dirty="0">
                <a:solidFill>
                  <a:srgbClr val="408C8C"/>
                </a:solidFill>
              </a:rPr>
              <a:t>– </a:t>
            </a:r>
            <a:r>
              <a:rPr lang="en-AU" sz="1700" dirty="0"/>
              <a:t>use when caring for any patient/resident  known or suspected of being infected with a microorganism spread by skin to skin direct or indirect contact e.g. Staph aureus, VRE. The unwashed hands of Health workers, commonly transfer pathogenic microorganisms in the health environment. </a:t>
            </a:r>
          </a:p>
          <a:p>
            <a:pPr marL="539750" lvl="3" indent="-265113">
              <a:lnSpc>
                <a:spcPct val="100000"/>
              </a:lnSpc>
              <a:spcBef>
                <a:spcPts val="600"/>
              </a:spcBef>
              <a:buFont typeface="Courier New" panose="02070309020205020404" pitchFamily="49" charset="0"/>
              <a:buChar char="o"/>
            </a:pPr>
            <a:r>
              <a:rPr lang="en-AU" sz="1700" b="1" dirty="0">
                <a:solidFill>
                  <a:srgbClr val="408C8C"/>
                </a:solidFill>
              </a:rPr>
              <a:t>Droplet precautions </a:t>
            </a:r>
            <a:r>
              <a:rPr lang="en-AU" sz="1700" dirty="0">
                <a:solidFill>
                  <a:srgbClr val="408C8C"/>
                </a:solidFill>
              </a:rPr>
              <a:t>– </a:t>
            </a:r>
            <a:r>
              <a:rPr lang="en-AU" sz="1700" dirty="0"/>
              <a:t>use when caring for any patient/resident known or suspected of being infected with a microorganism that can be spread by the respiratory droplet route e.g. coughing, sneezing, spitting, touching mouth/nose and talking. Because they are large and heavy, droplets will travel up to 1 metre in distance. </a:t>
            </a:r>
          </a:p>
          <a:p>
            <a:pPr marL="539750" lvl="3" indent="-265113">
              <a:lnSpc>
                <a:spcPct val="100000"/>
              </a:lnSpc>
              <a:spcBef>
                <a:spcPts val="600"/>
              </a:spcBef>
              <a:buFont typeface="Courier New" panose="02070309020205020404" pitchFamily="49" charset="0"/>
              <a:buChar char="o"/>
            </a:pPr>
            <a:r>
              <a:rPr lang="en-AU" sz="1700" b="1" dirty="0">
                <a:solidFill>
                  <a:srgbClr val="408C8C"/>
                </a:solidFill>
              </a:rPr>
              <a:t>Airborne precautions </a:t>
            </a:r>
            <a:r>
              <a:rPr lang="en-AU" sz="1700" dirty="0">
                <a:solidFill>
                  <a:srgbClr val="408C8C"/>
                </a:solidFill>
              </a:rPr>
              <a:t>– </a:t>
            </a:r>
            <a:r>
              <a:rPr lang="en-AU" sz="1700" dirty="0"/>
              <a:t>used when caring for patients/residents known or suspected of being infected with a pathogenic microorganism transmitted by the airborne route. Pathogenic microorganisms are small and float in the air  travelling a greater distance than droplets.</a:t>
            </a:r>
          </a:p>
        </p:txBody>
      </p:sp>
      <p:sp>
        <p:nvSpPr>
          <p:cNvPr id="5" name="Footer Placeholder 4">
            <a:extLst>
              <a:ext uri="{FF2B5EF4-FFF2-40B4-BE49-F238E27FC236}">
                <a16:creationId xmlns:a16="http://schemas.microsoft.com/office/drawing/2014/main" id="{E4120C6D-2CE7-4E33-987C-80C8A705EEA3}"/>
              </a:ext>
            </a:extLst>
          </p:cNvPr>
          <p:cNvSpPr>
            <a:spLocks noGrp="1"/>
          </p:cNvSpPr>
          <p:nvPr>
            <p:ph type="ftr" sz="quarter" idx="15"/>
          </p:nvPr>
        </p:nvSpPr>
        <p:spPr/>
        <p:txBody>
          <a:bodyPr/>
          <a:lstStyle/>
          <a:p>
            <a:r>
              <a:rPr lang="en-AU" dirty="0"/>
              <a:t>Clinical Excellence Commission</a:t>
            </a:r>
          </a:p>
        </p:txBody>
      </p:sp>
      <p:sp>
        <p:nvSpPr>
          <p:cNvPr id="6" name="Slide Number Placeholder 5">
            <a:extLst>
              <a:ext uri="{FF2B5EF4-FFF2-40B4-BE49-F238E27FC236}">
                <a16:creationId xmlns:a16="http://schemas.microsoft.com/office/drawing/2014/main" id="{1B346944-091F-40F6-A87C-DC9DCA983813}"/>
              </a:ext>
            </a:extLst>
          </p:cNvPr>
          <p:cNvSpPr>
            <a:spLocks noGrp="1"/>
          </p:cNvSpPr>
          <p:nvPr>
            <p:ph type="sldNum" sz="quarter" idx="16"/>
          </p:nvPr>
        </p:nvSpPr>
        <p:spPr/>
        <p:txBody>
          <a:bodyPr/>
          <a:lstStyle/>
          <a:p>
            <a:fld id="{84D3DED8-CEC3-1449-A2AB-4F5665AE0AC9}" type="slidenum">
              <a:rPr lang="en-AU" smtClean="0"/>
              <a:t>8</a:t>
            </a:fld>
            <a:endParaRPr lang="en-AU" dirty="0"/>
          </a:p>
        </p:txBody>
      </p:sp>
      <p:sp>
        <p:nvSpPr>
          <p:cNvPr id="7" name="TextBox 6"/>
          <p:cNvSpPr txBox="1"/>
          <p:nvPr/>
        </p:nvSpPr>
        <p:spPr>
          <a:xfrm>
            <a:off x="3018509" y="6320951"/>
            <a:ext cx="5820032" cy="338554"/>
          </a:xfrm>
          <a:prstGeom prst="rect">
            <a:avLst/>
          </a:prstGeom>
          <a:noFill/>
        </p:spPr>
        <p:txBody>
          <a:bodyPr wrap="square" rtlCol="0">
            <a:spAutoFit/>
          </a:bodyPr>
          <a:lstStyle/>
          <a:p>
            <a:r>
              <a:rPr lang="en-AU" sz="1600" dirty="0">
                <a:hlinkClick r:id="rId3"/>
              </a:rPr>
              <a:t>Infection Prevention and Control Practice Handbook</a:t>
            </a:r>
            <a:endParaRPr lang="en-AU" sz="1600" dirty="0"/>
          </a:p>
        </p:txBody>
      </p:sp>
    </p:spTree>
    <p:extLst>
      <p:ext uri="{BB962C8B-B14F-4D97-AF65-F5344CB8AC3E}">
        <p14:creationId xmlns:p14="http://schemas.microsoft.com/office/powerpoint/2010/main" val="221686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95" y="511027"/>
            <a:ext cx="10801350" cy="666505"/>
          </a:xfrm>
        </p:spPr>
        <p:txBody>
          <a:bodyPr/>
          <a:lstStyle/>
          <a:p>
            <a:r>
              <a:rPr lang="en-US" dirty="0"/>
              <a:t>Infection Prevention -</a:t>
            </a:r>
            <a:r>
              <a:rPr lang="en-AU" dirty="0"/>
              <a:t>Hierarchy of Controls</a:t>
            </a:r>
          </a:p>
        </p:txBody>
      </p:sp>
      <p:sp>
        <p:nvSpPr>
          <p:cNvPr id="5" name="Footer Placeholder 4"/>
          <p:cNvSpPr>
            <a:spLocks noGrp="1"/>
          </p:cNvSpPr>
          <p:nvPr>
            <p:ph type="ftr" sz="quarter" idx="15"/>
          </p:nvPr>
        </p:nvSpPr>
        <p:spPr/>
        <p:txBody>
          <a:bodyPr/>
          <a:lstStyle/>
          <a:p>
            <a:r>
              <a:rPr lang="en-AU" dirty="0"/>
              <a:t>Clinical Excellence Commission</a:t>
            </a:r>
          </a:p>
        </p:txBody>
      </p:sp>
      <p:sp>
        <p:nvSpPr>
          <p:cNvPr id="6" name="Slide Number Placeholder 5"/>
          <p:cNvSpPr>
            <a:spLocks noGrp="1"/>
          </p:cNvSpPr>
          <p:nvPr>
            <p:ph type="sldNum" sz="quarter" idx="16"/>
          </p:nvPr>
        </p:nvSpPr>
        <p:spPr/>
        <p:txBody>
          <a:bodyPr/>
          <a:lstStyle/>
          <a:p>
            <a:fld id="{84D3DED8-CEC3-1449-A2AB-4F5665AE0AC9}" type="slidenum">
              <a:rPr lang="en-AU" smtClean="0"/>
              <a:t>9</a:t>
            </a:fld>
            <a:endParaRPr lang="en-AU" dirty="0"/>
          </a:p>
        </p:txBody>
      </p:sp>
      <p:pic>
        <p:nvPicPr>
          <p:cNvPr id="1028" name="Picture 4" descr="https://www.optimumsafetymanagement.com/wp-content/uploads/2018/11/Hierarchy-of-Hazard-Control@4x.png"/>
          <p:cNvPicPr>
            <a:picLocks noGrp="1" noChangeAspect="1" noChangeArrowheads="1"/>
          </p:cNvPicPr>
          <p:nvPr>
            <p:ph sz="quarter" idx="14"/>
          </p:nvPr>
        </p:nvPicPr>
        <p:blipFill rotWithShape="1">
          <a:blip r:embed="rId3" cstate="screen">
            <a:extLst>
              <a:ext uri="{28A0092B-C50C-407E-A947-70E740481C1C}">
                <a14:useLocalDpi xmlns:a14="http://schemas.microsoft.com/office/drawing/2010/main"/>
              </a:ext>
            </a:extLst>
          </a:blip>
          <a:srcRect t="6096"/>
          <a:stretch/>
        </p:blipFill>
        <p:spPr bwMode="auto">
          <a:xfrm>
            <a:off x="1357111" y="1281104"/>
            <a:ext cx="5350466" cy="44038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21686" y="2848880"/>
            <a:ext cx="3998025" cy="646331"/>
          </a:xfrm>
          <a:prstGeom prst="rect">
            <a:avLst/>
          </a:prstGeom>
          <a:noFill/>
        </p:spPr>
        <p:txBody>
          <a:bodyPr wrap="square" rtlCol="0">
            <a:spAutoFit/>
          </a:bodyPr>
          <a:lstStyle/>
          <a:p>
            <a:r>
              <a:rPr lang="en-US" dirty="0">
                <a:solidFill>
                  <a:srgbClr val="F9BE00"/>
                </a:solidFill>
              </a:rPr>
              <a:t>Example: air handling systems – negative pressure room</a:t>
            </a:r>
            <a:endParaRPr lang="en-AU" dirty="0">
              <a:solidFill>
                <a:srgbClr val="F9BE00"/>
              </a:solidFill>
            </a:endParaRPr>
          </a:p>
        </p:txBody>
      </p:sp>
      <p:sp>
        <p:nvSpPr>
          <p:cNvPr id="7" name="TextBox 6"/>
          <p:cNvSpPr txBox="1"/>
          <p:nvPr/>
        </p:nvSpPr>
        <p:spPr>
          <a:xfrm>
            <a:off x="5758882" y="3533820"/>
            <a:ext cx="3998025" cy="646331"/>
          </a:xfrm>
          <a:prstGeom prst="rect">
            <a:avLst/>
          </a:prstGeom>
          <a:noFill/>
        </p:spPr>
        <p:txBody>
          <a:bodyPr wrap="square" rtlCol="0" anchor="ctr">
            <a:spAutoFit/>
          </a:bodyPr>
          <a:lstStyle/>
          <a:p>
            <a:r>
              <a:rPr lang="en-US" dirty="0">
                <a:solidFill>
                  <a:srgbClr val="FBCE40"/>
                </a:solidFill>
              </a:rPr>
              <a:t>Example: Isolation of a patient with a communicable disease </a:t>
            </a:r>
            <a:endParaRPr lang="en-AU" dirty="0">
              <a:solidFill>
                <a:srgbClr val="FBCE40"/>
              </a:solidFill>
            </a:endParaRPr>
          </a:p>
        </p:txBody>
      </p:sp>
      <p:sp>
        <p:nvSpPr>
          <p:cNvPr id="8" name="TextBox 7"/>
          <p:cNvSpPr txBox="1"/>
          <p:nvPr/>
        </p:nvSpPr>
        <p:spPr>
          <a:xfrm>
            <a:off x="6771077" y="1575761"/>
            <a:ext cx="3998025" cy="369332"/>
          </a:xfrm>
          <a:prstGeom prst="rect">
            <a:avLst/>
          </a:prstGeom>
          <a:noFill/>
        </p:spPr>
        <p:txBody>
          <a:bodyPr wrap="square" rtlCol="0">
            <a:spAutoFit/>
          </a:bodyPr>
          <a:lstStyle/>
          <a:p>
            <a:r>
              <a:rPr lang="en-US" dirty="0"/>
              <a:t>Example: Vaccination</a:t>
            </a:r>
            <a:endParaRPr lang="en-AU" dirty="0"/>
          </a:p>
        </p:txBody>
      </p:sp>
      <p:sp>
        <p:nvSpPr>
          <p:cNvPr id="9" name="TextBox 8"/>
          <p:cNvSpPr txBox="1"/>
          <p:nvPr/>
        </p:nvSpPr>
        <p:spPr>
          <a:xfrm>
            <a:off x="6480525" y="2149063"/>
            <a:ext cx="4978848" cy="646331"/>
          </a:xfrm>
          <a:prstGeom prst="rect">
            <a:avLst/>
          </a:prstGeom>
          <a:noFill/>
        </p:spPr>
        <p:txBody>
          <a:bodyPr wrap="square" rtlCol="0">
            <a:spAutoFit/>
          </a:bodyPr>
          <a:lstStyle>
            <a:defPPr>
              <a:defRPr lang="en-US"/>
            </a:defPPr>
            <a:lvl1pPr>
              <a:defRPr sz="1600"/>
            </a:lvl1pPr>
          </a:lstStyle>
          <a:p>
            <a:r>
              <a:rPr lang="en-US" sz="1800" dirty="0">
                <a:solidFill>
                  <a:schemeClr val="accent5">
                    <a:lumMod val="50000"/>
                  </a:schemeClr>
                </a:solidFill>
              </a:rPr>
              <a:t>Example: substitution of detergent to disinfectant to kill environmental contamination</a:t>
            </a:r>
            <a:endParaRPr lang="en-AU" sz="1800" dirty="0">
              <a:solidFill>
                <a:schemeClr val="accent5">
                  <a:lumMod val="50000"/>
                </a:schemeClr>
              </a:solidFill>
            </a:endParaRPr>
          </a:p>
        </p:txBody>
      </p:sp>
    </p:spTree>
    <p:extLst>
      <p:ext uri="{BB962C8B-B14F-4D97-AF65-F5344CB8AC3E}">
        <p14:creationId xmlns:p14="http://schemas.microsoft.com/office/powerpoint/2010/main" val="1697210250"/>
      </p:ext>
    </p:extLst>
  </p:cSld>
  <p:clrMapOvr>
    <a:masterClrMapping/>
  </p:clrMapOvr>
</p:sld>
</file>

<file path=ppt/theme/theme1.xml><?xml version="1.0" encoding="utf-8"?>
<a:theme xmlns:a="http://schemas.openxmlformats.org/drawingml/2006/main" name="1_Master">
  <a:themeElements>
    <a:clrScheme name="CXC">
      <a:dk1>
        <a:srgbClr val="000000"/>
      </a:dk1>
      <a:lt1>
        <a:srgbClr val="FFFFFF"/>
      </a:lt1>
      <a:dk2>
        <a:srgbClr val="44546A"/>
      </a:dk2>
      <a:lt2>
        <a:srgbClr val="E7E6E6"/>
      </a:lt2>
      <a:accent1>
        <a:srgbClr val="006666"/>
      </a:accent1>
      <a:accent2>
        <a:srgbClr val="009999"/>
      </a:accent2>
      <a:accent3>
        <a:srgbClr val="00CCCC"/>
      </a:accent3>
      <a:accent4>
        <a:srgbClr val="74DECA"/>
      </a:accent4>
      <a:accent5>
        <a:srgbClr val="BDF0E8"/>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Teal 100">
      <a:srgbClr val="006666"/>
    </a:custClr>
    <a:custClr name="Teal 100">
      <a:srgbClr val="009999"/>
    </a:custClr>
    <a:custClr name="Aqua 100">
      <a:srgbClr val="00CCCC"/>
    </a:custClr>
    <a:custClr name="Green Aqua 100">
      <a:srgbClr val="74DECA"/>
    </a:custClr>
    <a:custClr name="Light Aqua 100">
      <a:srgbClr val="BDF0E8"/>
    </a:custClr>
    <a:custClr name="Blue 100">
      <a:srgbClr val="002664"/>
    </a:custClr>
    <a:custClr name="Blue1 100">
      <a:srgbClr val="0A7CB9"/>
    </a:custClr>
    <a:custClr name="Blue2 100">
      <a:srgbClr val="00ABE6"/>
    </a:custClr>
    <a:custClr name="Purple 100">
      <a:srgbClr val="752F8A"/>
    </a:custClr>
    <a:custClr name="Yellow 100">
      <a:srgbClr val="F9BE00"/>
    </a:custClr>
    <a:custClr name="Dark Teal 75">
      <a:srgbClr val="408C8C"/>
    </a:custClr>
    <a:custClr name="Teal 75">
      <a:srgbClr val="40B3B3"/>
    </a:custClr>
    <a:custClr name="Aqua 75">
      <a:srgbClr val="5CC6CC"/>
    </a:custClr>
    <a:custClr name="Green Aqua 75">
      <a:srgbClr val="9ED7CF"/>
    </a:custClr>
    <a:custClr name="LightAqua75">
      <a:srgbClr val="CEF4EE"/>
    </a:custClr>
    <a:custClr name="Blue 75">
      <a:srgbClr val="405C8B"/>
    </a:custClr>
    <a:custClr name="Blue1 75">
      <a:srgbClr val="479DCB"/>
    </a:custClr>
    <a:custClr name="Blue2 75">
      <a:srgbClr val="40C0EC"/>
    </a:custClr>
    <a:custClr name="Purple 75">
      <a:srgbClr val="9863A7"/>
    </a:custClr>
    <a:custClr name="Yellow 75">
      <a:srgbClr val="FBCE40"/>
    </a:custClr>
    <a:custClr name="Dark Teal 50">
      <a:srgbClr val="80B3B3"/>
    </a:custClr>
    <a:custClr name="Teal 50">
      <a:srgbClr val="80CCCC"/>
    </a:custClr>
    <a:custClr name="Aqua 50">
      <a:srgbClr val="8CD3D9"/>
    </a:custClr>
    <a:custClr name="Green Aqua 50">
      <a:srgbClr val="BAEFE4"/>
    </a:custClr>
    <a:custClr name="Light Aqua 50">
      <a:srgbClr val="DEF8F3"/>
    </a:custClr>
    <a:custClr name="Blue 50">
      <a:srgbClr val="8093B2"/>
    </a:custClr>
    <a:custClr name="Blue1 50">
      <a:srgbClr val="85BEDC"/>
    </a:custClr>
    <a:custClr name="Blue2 50">
      <a:srgbClr val="80D5F3"/>
    </a:custClr>
    <a:custClr name="Purple 50">
      <a:srgbClr val="BA97C4"/>
    </a:custClr>
    <a:custClr name="Yellow 50">
      <a:srgbClr val="FCDF80"/>
    </a:custClr>
    <a:custClr name="Dark Teal 25">
      <a:srgbClr val="BFD9D9"/>
    </a:custClr>
    <a:custClr name="Teal 25">
      <a:srgbClr val="BFE6E6"/>
    </a:custClr>
    <a:custClr name="Aqua 25">
      <a:srgbClr val="BFF2F2"/>
    </a:custClr>
    <a:custClr name="Green Aqua 25">
      <a:srgbClr val="DCF7F2"/>
    </a:custClr>
    <a:custClr name="Light Aqua 25">
      <a:srgbClr val="EFFBF9"/>
    </a:custClr>
    <a:custClr name="Blue 25">
      <a:srgbClr val="BFC9DB"/>
    </a:custClr>
    <a:custClr name="Blue1 25">
      <a:srgbClr val="C2DEEE"/>
    </a:custClr>
    <a:custClr name="Blue2 25">
      <a:srgbClr val="BFEAF9"/>
    </a:custClr>
    <a:custClr name="Purple 25">
      <a:srgbClr val="DDCBE2"/>
    </a:custClr>
    <a:custClr name="Yellow 25">
      <a:srgbClr val="FEEFBF"/>
    </a:custClr>
    <a:custClr name="Dark Teal 10">
      <a:srgbClr val="E6F0F0"/>
    </a:custClr>
    <a:custClr name="Teal 10">
      <a:srgbClr val="E6F5F5"/>
    </a:custClr>
    <a:custClr name="Aqua 10">
      <a:srgbClr val="E6FAFA"/>
    </a:custClr>
    <a:custClr name="Green Aqua 10">
      <a:srgbClr val="F1FCFA"/>
    </a:custClr>
    <a:custClr name="Light Aqua 10">
      <a:srgbClr val="F8FEFD"/>
    </a:custClr>
    <a:custClr name="Blue 10">
      <a:srgbClr val="E6E9F0"/>
    </a:custClr>
    <a:custClr name="Blue1 10">
      <a:srgbClr val="E7F2F8"/>
    </a:custClr>
    <a:custClr name="Blue2 10">
      <a:srgbClr val="E6F7FD"/>
    </a:custClr>
    <a:custClr name="Purple 10">
      <a:srgbClr val="F1EAF3"/>
    </a:custClr>
    <a:custClr name="Yellow 10">
      <a:srgbClr val="FEF9E6"/>
    </a:custClr>
  </a:custClrLst>
  <a:extLst>
    <a:ext uri="{05A4C25C-085E-4340-85A3-A5531E510DB2}">
      <thm15:themeFamily xmlns:thm15="http://schemas.microsoft.com/office/thememl/2012/main" name="CXC" id="{A9E2228E-3D72-AE4D-A10C-2F97319343E6}" vid="{39A31D70-BFB1-894D-9AFC-57B4930D0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4253</Words>
  <Application>Microsoft Office PowerPoint</Application>
  <PresentationFormat>Widescreen</PresentationFormat>
  <Paragraphs>569</Paragraphs>
  <Slides>58</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Courier New</vt:lpstr>
      <vt:lpstr>System Font Regular</vt:lpstr>
      <vt:lpstr>Times New Roman</vt:lpstr>
      <vt:lpstr>Wingdings</vt:lpstr>
      <vt:lpstr>1_Master</vt:lpstr>
      <vt:lpstr> Infection Prevention &amp; Control:  Personal Protective Equipment (PPE) Keeping health workers and consumers safe </vt:lpstr>
      <vt:lpstr>The Clinical Excellence Commission (CEC)</vt:lpstr>
      <vt:lpstr>Using this resource</vt:lpstr>
      <vt:lpstr>Learning outcomes</vt:lpstr>
      <vt:lpstr>Standard and Transmission based precautions protect who and what?</vt:lpstr>
      <vt:lpstr>Transmission of Microorganisms</vt:lpstr>
      <vt:lpstr>PowerPoint Presentation</vt:lpstr>
      <vt:lpstr>Transmission-based precautions</vt:lpstr>
      <vt:lpstr>Infection Prevention -Hierarchy of Controls</vt:lpstr>
      <vt:lpstr>PPE is </vt:lpstr>
      <vt:lpstr>PPE for infection prevention</vt:lpstr>
      <vt:lpstr>PPE for Contact Precautions</vt:lpstr>
      <vt:lpstr>PowerPoint Presentation</vt:lpstr>
      <vt:lpstr>PPE for Airborne Precautions</vt:lpstr>
      <vt:lpstr>PowerPoint Presentation</vt:lpstr>
      <vt:lpstr>Donning PPE for combined contact and droplet precautions in addition to standard precautions</vt:lpstr>
      <vt:lpstr>Sequence for donning PPE</vt:lpstr>
      <vt:lpstr>Remove items before hand hygiene  </vt:lpstr>
      <vt:lpstr>Perform hand hygiene</vt:lpstr>
      <vt:lpstr>Sequence for donning PPE</vt:lpstr>
      <vt:lpstr>Put on Gown or Apron</vt:lpstr>
      <vt:lpstr>Sequence for donning PPE</vt:lpstr>
      <vt:lpstr>Surgical masks for droplet precautions</vt:lpstr>
      <vt:lpstr>P2/N95 masks for airborne precautions</vt:lpstr>
      <vt:lpstr>P2/N95 masks for airborne precautions</vt:lpstr>
      <vt:lpstr>Sequence for donning PPE</vt:lpstr>
      <vt:lpstr>Eye protection</vt:lpstr>
      <vt:lpstr>PowerPoint Presentation</vt:lpstr>
      <vt:lpstr>Sequence for donning PPE</vt:lpstr>
      <vt:lpstr>Perform hand hygiene</vt:lpstr>
      <vt:lpstr>Sequence for donning PPE</vt:lpstr>
      <vt:lpstr>PowerPoint Presentation</vt:lpstr>
      <vt:lpstr>You have now completed the steps to don PPE</vt:lpstr>
      <vt:lpstr>Additional information     </vt:lpstr>
      <vt:lpstr>Remember when the PPE is on:</vt:lpstr>
      <vt:lpstr>Doffing (Removing) PPE</vt:lpstr>
      <vt:lpstr>Doffing (Removing) PPE</vt:lpstr>
      <vt:lpstr>Sequence for Removing PPE</vt:lpstr>
      <vt:lpstr>Remove gloves</vt:lpstr>
      <vt:lpstr>Sequence for Removing PPE</vt:lpstr>
      <vt:lpstr>Perform hand hygiene</vt:lpstr>
      <vt:lpstr>Sequence for Removing PPE</vt:lpstr>
      <vt:lpstr>Option 1 – Remove apron</vt:lpstr>
      <vt:lpstr>Option 1 – Remove apron</vt:lpstr>
      <vt:lpstr>PowerPoint Presentation</vt:lpstr>
      <vt:lpstr>Sequence for Removing PPE</vt:lpstr>
      <vt:lpstr>Perform hand hygiene</vt:lpstr>
      <vt:lpstr>Sequence for Removing PPE</vt:lpstr>
      <vt:lpstr>Remove eye protection</vt:lpstr>
      <vt:lpstr>Sequence for Removing PPE</vt:lpstr>
      <vt:lpstr>Removing surgical mask</vt:lpstr>
      <vt:lpstr>Removing N95/P2 mask</vt:lpstr>
      <vt:lpstr>Sequence for Removing PPE</vt:lpstr>
      <vt:lpstr>Perform hand hygiene</vt:lpstr>
      <vt:lpstr>PowerPoint Presentation</vt:lpstr>
      <vt:lpstr>PowerPoint Presentation</vt:lpstr>
      <vt:lpstr>References</vt:lpstr>
      <vt:lpstr>For any questions and clarification contact the local Infection Prevention &amp; Control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&amp; control:  Standard Precautions Transmission Based Precautions  and Personal Protective Equipment (PPE)</dc:title>
  <dc:creator>Carolyn Ellis (Clinical Excellence Commission)</dc:creator>
  <cp:keywords>COVID-19, PPE</cp:keywords>
  <cp:lastModifiedBy>Clinical Excellence Commission</cp:lastModifiedBy>
  <cp:revision>124</cp:revision>
  <dcterms:created xsi:type="dcterms:W3CDTF">2020-04-21T00:19:48Z</dcterms:created>
  <dcterms:modified xsi:type="dcterms:W3CDTF">2021-04-16T03:08:41Z</dcterms:modified>
</cp:coreProperties>
</file>